
<file path=[Content_Types].xml><?xml version="1.0" encoding="utf-8"?>
<Types xmlns="http://schemas.openxmlformats.org/package/2006/content-types">
  <Default Extension="jpeg" ContentType="image/jpeg"/>
  <Default Extension="jpg" ContentType="image/jpeg"/>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95" r:id="rId1"/>
  </p:sldMasterIdLst>
  <p:sldIdLst>
    <p:sldId id="256" r:id="rId2"/>
    <p:sldId id="257" r:id="rId3"/>
    <p:sldId id="271" r:id="rId4"/>
    <p:sldId id="279" r:id="rId5"/>
    <p:sldId id="260" r:id="rId6"/>
    <p:sldId id="277" r:id="rId7"/>
    <p:sldId id="267" r:id="rId8"/>
    <p:sldId id="274" r:id="rId9"/>
    <p:sldId id="266" r:id="rId10"/>
    <p:sldId id="275" r:id="rId11"/>
    <p:sldId id="268" r:id="rId12"/>
    <p:sldId id="276" r:id="rId13"/>
    <p:sldId id="278" r:id="rId14"/>
    <p:sldId id="270" r:id="rId15"/>
    <p:sldId id="263"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E6225EB-AFA3-4F73-9C49-BBD0F8DAB0EA}" v="23" dt="2025-04-22T05:26:55.72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832"/>
    <p:restoredTop sz="96327"/>
  </p:normalViewPr>
  <p:slideViewPr>
    <p:cSldViewPr snapToGrid="0" snapToObjects="1">
      <p:cViewPr varScale="1">
        <p:scale>
          <a:sx n="63" d="100"/>
          <a:sy n="63" d="100"/>
        </p:scale>
        <p:origin x="964" y="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21"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ejashri Bhilare" userId="d8ebae3cec6b6fcc" providerId="LiveId" clId="{BE6225EB-AFA3-4F73-9C49-BBD0F8DAB0EA}"/>
    <pc:docChg chg="undo custSel addSld delSld modSld sldOrd">
      <pc:chgData name="Tejashri Bhilare" userId="d8ebae3cec6b6fcc" providerId="LiveId" clId="{BE6225EB-AFA3-4F73-9C49-BBD0F8DAB0EA}" dt="2025-04-22T05:26:55.718" v="153"/>
      <pc:docMkLst>
        <pc:docMk/>
      </pc:docMkLst>
      <pc:sldChg chg="addSp delSp modSp mod modTransition modAnim">
        <pc:chgData name="Tejashri Bhilare" userId="d8ebae3cec6b6fcc" providerId="LiveId" clId="{BE6225EB-AFA3-4F73-9C49-BBD0F8DAB0EA}" dt="2025-04-22T05:18:56.242" v="150"/>
        <pc:sldMkLst>
          <pc:docMk/>
          <pc:sldMk cId="2481171385" sldId="256"/>
        </pc:sldMkLst>
        <pc:spChg chg="mod">
          <ac:chgData name="Tejashri Bhilare" userId="d8ebae3cec6b6fcc" providerId="LiveId" clId="{BE6225EB-AFA3-4F73-9C49-BBD0F8DAB0EA}" dt="2025-04-22T05:07:21.722" v="137" actId="20577"/>
          <ac:spMkLst>
            <pc:docMk/>
            <pc:sldMk cId="2481171385" sldId="256"/>
            <ac:spMk id="2" creationId="{F4A6ED68-F077-586C-5E6A-07F95EAF095A}"/>
          </ac:spMkLst>
        </pc:spChg>
        <pc:spChg chg="mod">
          <ac:chgData name="Tejashri Bhilare" userId="d8ebae3cec6b6fcc" providerId="LiveId" clId="{BE6225EB-AFA3-4F73-9C49-BBD0F8DAB0EA}" dt="2025-04-22T05:06:52.222" v="116" actId="27636"/>
          <ac:spMkLst>
            <pc:docMk/>
            <pc:sldMk cId="2481171385" sldId="256"/>
            <ac:spMk id="3" creationId="{8065F20E-B1E4-C1E6-2B1E-6BF99DD39570}"/>
          </ac:spMkLst>
        </pc:spChg>
        <pc:picChg chg="del">
          <ac:chgData name="Tejashri Bhilare" userId="d8ebae3cec6b6fcc" providerId="LiveId" clId="{BE6225EB-AFA3-4F73-9C49-BBD0F8DAB0EA}" dt="2025-04-22T04:54:39.712" v="16" actId="478"/>
          <ac:picMkLst>
            <pc:docMk/>
            <pc:sldMk cId="2481171385" sldId="256"/>
            <ac:picMk id="4" creationId="{2EFCD6CC-D34B-FE39-85D9-DCBE5B67B425}"/>
          </ac:picMkLst>
        </pc:picChg>
        <pc:picChg chg="del">
          <ac:chgData name="Tejashri Bhilare" userId="d8ebae3cec6b6fcc" providerId="LiveId" clId="{BE6225EB-AFA3-4F73-9C49-BBD0F8DAB0EA}" dt="2025-04-22T05:17:10.363" v="149"/>
          <ac:picMkLst>
            <pc:docMk/>
            <pc:sldMk cId="2481171385" sldId="256"/>
            <ac:picMk id="9" creationId="{0CD35361-08B2-8D16-4F14-3F03A8F483E8}"/>
          </ac:picMkLst>
        </pc:picChg>
        <pc:picChg chg="mod">
          <ac:chgData name="Tejashri Bhilare" userId="d8ebae3cec6b6fcc" providerId="LiveId" clId="{BE6225EB-AFA3-4F73-9C49-BBD0F8DAB0EA}" dt="2025-04-22T04:54:58.020" v="25" actId="1076"/>
          <ac:picMkLst>
            <pc:docMk/>
            <pc:sldMk cId="2481171385" sldId="256"/>
            <ac:picMk id="10" creationId="{ABA0206C-6459-DADF-BE03-D466ABB725C4}"/>
          </ac:picMkLst>
        </pc:picChg>
        <pc:picChg chg="add mod">
          <ac:chgData name="Tejashri Bhilare" userId="d8ebae3cec6b6fcc" providerId="LiveId" clId="{BE6225EB-AFA3-4F73-9C49-BBD0F8DAB0EA}" dt="2025-04-22T05:18:56.242" v="150"/>
          <ac:picMkLst>
            <pc:docMk/>
            <pc:sldMk cId="2481171385" sldId="256"/>
            <ac:picMk id="11" creationId="{30DAAD87-20BE-3D6B-6955-52EE53727356}"/>
          </ac:picMkLst>
        </pc:picChg>
      </pc:sldChg>
      <pc:sldChg chg="addSp delSp modSp mod modTransition modAnim delDesignElem">
        <pc:chgData name="Tejashri Bhilare" userId="d8ebae3cec6b6fcc" providerId="LiveId" clId="{BE6225EB-AFA3-4F73-9C49-BBD0F8DAB0EA}" dt="2025-04-22T05:18:56.242" v="150"/>
        <pc:sldMkLst>
          <pc:docMk/>
          <pc:sldMk cId="1101116251" sldId="257"/>
        </pc:sldMkLst>
        <pc:spChg chg="mod">
          <ac:chgData name="Tejashri Bhilare" userId="d8ebae3cec6b6fcc" providerId="LiveId" clId="{BE6225EB-AFA3-4F73-9C49-BBD0F8DAB0EA}" dt="2025-04-22T05:04:13.835" v="99" actId="27636"/>
          <ac:spMkLst>
            <pc:docMk/>
            <pc:sldMk cId="1101116251" sldId="257"/>
            <ac:spMk id="3" creationId="{E1C79A21-16FE-E344-01DC-1A72E2B1C808}"/>
          </ac:spMkLst>
        </pc:spChg>
        <pc:spChg chg="del">
          <ac:chgData name="Tejashri Bhilare" userId="d8ebae3cec6b6fcc" providerId="LiveId" clId="{BE6225EB-AFA3-4F73-9C49-BBD0F8DAB0EA}" dt="2025-04-22T05:02:17.027" v="80"/>
          <ac:spMkLst>
            <pc:docMk/>
            <pc:sldMk cId="1101116251" sldId="257"/>
            <ac:spMk id="71" creationId="{8E139F69-90DB-4363-99C1-CDD094EED905}"/>
          </ac:spMkLst>
        </pc:spChg>
        <pc:grpChg chg="del">
          <ac:chgData name="Tejashri Bhilare" userId="d8ebae3cec6b6fcc" providerId="LiveId" clId="{BE6225EB-AFA3-4F73-9C49-BBD0F8DAB0EA}" dt="2025-04-22T05:02:17.027" v="80"/>
          <ac:grpSpMkLst>
            <pc:docMk/>
            <pc:sldMk cId="1101116251" sldId="257"/>
            <ac:grpSpMk id="73" creationId="{EF5608BC-985E-44AE-8C56-1C7990286587}"/>
          </ac:grpSpMkLst>
        </pc:grpChg>
        <pc:picChg chg="del">
          <ac:chgData name="Tejashri Bhilare" userId="d8ebae3cec6b6fcc" providerId="LiveId" clId="{BE6225EB-AFA3-4F73-9C49-BBD0F8DAB0EA}" dt="2025-04-22T05:17:10.363" v="149"/>
          <ac:picMkLst>
            <pc:docMk/>
            <pc:sldMk cId="1101116251" sldId="257"/>
            <ac:picMk id="5" creationId="{D93221C3-986E-F6C3-8F56-20AC1741A3FF}"/>
          </ac:picMkLst>
        </pc:picChg>
        <pc:picChg chg="add mod">
          <ac:chgData name="Tejashri Bhilare" userId="d8ebae3cec6b6fcc" providerId="LiveId" clId="{BE6225EB-AFA3-4F73-9C49-BBD0F8DAB0EA}" dt="2025-04-22T05:18:56.242" v="150"/>
          <ac:picMkLst>
            <pc:docMk/>
            <pc:sldMk cId="1101116251" sldId="257"/>
            <ac:picMk id="11" creationId="{870D9131-9825-90DB-AD45-4F6CED3DCA5E}"/>
          </ac:picMkLst>
        </pc:picChg>
      </pc:sldChg>
      <pc:sldChg chg="addSp delSp modSp mod modTransition modAnim delDesignElem chgLayout">
        <pc:chgData name="Tejashri Bhilare" userId="d8ebae3cec6b6fcc" providerId="LiveId" clId="{BE6225EB-AFA3-4F73-9C49-BBD0F8DAB0EA}" dt="2025-04-22T05:26:55.718" v="153"/>
        <pc:sldMkLst>
          <pc:docMk/>
          <pc:sldMk cId="9815331" sldId="260"/>
        </pc:sldMkLst>
        <pc:spChg chg="mod ord">
          <ac:chgData name="Tejashri Bhilare" userId="d8ebae3cec6b6fcc" providerId="LiveId" clId="{BE6225EB-AFA3-4F73-9C49-BBD0F8DAB0EA}" dt="2025-04-22T05:03:50.680" v="94"/>
          <ac:spMkLst>
            <pc:docMk/>
            <pc:sldMk cId="9815331" sldId="260"/>
            <ac:spMk id="2" creationId="{22EF5AF2-E6D9-E897-F68A-620D362C1822}"/>
          </ac:spMkLst>
        </pc:spChg>
        <pc:spChg chg="add del mod ord">
          <ac:chgData name="Tejashri Bhilare" userId="d8ebae3cec6b6fcc" providerId="LiveId" clId="{BE6225EB-AFA3-4F73-9C49-BBD0F8DAB0EA}" dt="2025-04-22T05:04:23.287" v="101" actId="26606"/>
          <ac:spMkLst>
            <pc:docMk/>
            <pc:sldMk cId="9815331" sldId="260"/>
            <ac:spMk id="4" creationId="{464D853A-1C19-C3C5-DADB-0786CF3BD34C}"/>
          </ac:spMkLst>
        </pc:spChg>
        <pc:spChg chg="del">
          <ac:chgData name="Tejashri Bhilare" userId="d8ebae3cec6b6fcc" providerId="LiveId" clId="{BE6225EB-AFA3-4F73-9C49-BBD0F8DAB0EA}" dt="2025-04-22T04:56:29.359" v="34" actId="700"/>
          <ac:spMkLst>
            <pc:docMk/>
            <pc:sldMk cId="9815331" sldId="260"/>
            <ac:spMk id="71" creationId="{7654728C-67BF-4E79-A6C5-739E38E4EEE4}"/>
          </ac:spMkLst>
        </pc:spChg>
        <pc:grpChg chg="del">
          <ac:chgData name="Tejashri Bhilare" userId="d8ebae3cec6b6fcc" providerId="LiveId" clId="{BE6225EB-AFA3-4F73-9C49-BBD0F8DAB0EA}" dt="2025-04-22T04:56:29.359" v="34" actId="700"/>
          <ac:grpSpMkLst>
            <pc:docMk/>
            <pc:sldMk cId="9815331" sldId="260"/>
            <ac:grpSpMk id="73" creationId="{543A8382-3FFB-447A-951B-056231F5FA05}"/>
          </ac:grpSpMkLst>
        </pc:grpChg>
        <pc:graphicFrameChg chg="add mod">
          <ac:chgData name="Tejashri Bhilare" userId="d8ebae3cec6b6fcc" providerId="LiveId" clId="{BE6225EB-AFA3-4F73-9C49-BBD0F8DAB0EA}" dt="2025-04-22T05:16:30.240" v="147" actId="14100"/>
          <ac:graphicFrameMkLst>
            <pc:docMk/>
            <pc:sldMk cId="9815331" sldId="260"/>
            <ac:graphicFrameMk id="6" creationId="{15754FE7-2775-8255-E1EF-BA3C9D4FE15F}"/>
          </ac:graphicFrameMkLst>
        </pc:graphicFrameChg>
        <pc:graphicFrameChg chg="del mod">
          <ac:chgData name="Tejashri Bhilare" userId="d8ebae3cec6b6fcc" providerId="LiveId" clId="{BE6225EB-AFA3-4F73-9C49-BBD0F8DAB0EA}" dt="2025-04-22T04:56:03.064" v="32" actId="478"/>
          <ac:graphicFrameMkLst>
            <pc:docMk/>
            <pc:sldMk cId="9815331" sldId="260"/>
            <ac:graphicFrameMk id="25" creationId="{EE3194EB-BBFB-BAA8-BF7B-F05CE10B1327}"/>
          </ac:graphicFrameMkLst>
        </pc:graphicFrameChg>
        <pc:graphicFrameChg chg="del">
          <ac:chgData name="Tejashri Bhilare" userId="d8ebae3cec6b6fcc" providerId="LiveId" clId="{BE6225EB-AFA3-4F73-9C49-BBD0F8DAB0EA}" dt="2025-04-22T04:56:04.702" v="33" actId="478"/>
          <ac:graphicFrameMkLst>
            <pc:docMk/>
            <pc:sldMk cId="9815331" sldId="260"/>
            <ac:graphicFrameMk id="26" creationId="{1E7E6449-7827-7C45-D73E-FC25CC713EB7}"/>
          </ac:graphicFrameMkLst>
        </pc:graphicFrameChg>
        <pc:picChg chg="del">
          <ac:chgData name="Tejashri Bhilare" userId="d8ebae3cec6b6fcc" providerId="LiveId" clId="{BE6225EB-AFA3-4F73-9C49-BBD0F8DAB0EA}" dt="2025-04-22T05:17:10.363" v="149"/>
          <ac:picMkLst>
            <pc:docMk/>
            <pc:sldMk cId="9815331" sldId="260"/>
            <ac:picMk id="3" creationId="{126399BD-C5D9-BCCE-B673-2340B706D845}"/>
          </ac:picMkLst>
        </pc:picChg>
        <pc:picChg chg="add mod">
          <ac:chgData name="Tejashri Bhilare" userId="d8ebae3cec6b6fcc" providerId="LiveId" clId="{BE6225EB-AFA3-4F73-9C49-BBD0F8DAB0EA}" dt="2025-04-22T05:26:55.718" v="153"/>
          <ac:picMkLst>
            <pc:docMk/>
            <pc:sldMk cId="9815331" sldId="260"/>
            <ac:picMk id="8" creationId="{AED40841-FAEF-ABA0-8C04-BFF6337847C4}"/>
          </ac:picMkLst>
        </pc:picChg>
        <pc:picChg chg="del">
          <ac:chgData name="Tejashri Bhilare" userId="d8ebae3cec6b6fcc" providerId="LiveId" clId="{BE6225EB-AFA3-4F73-9C49-BBD0F8DAB0EA}" dt="2025-04-22T04:55:51.808" v="29" actId="478"/>
          <ac:picMkLst>
            <pc:docMk/>
            <pc:sldMk cId="9815331" sldId="260"/>
            <ac:picMk id="27" creationId="{FEB02BC4-4D01-0BFF-119C-D66EBB808957}"/>
          </ac:picMkLst>
        </pc:picChg>
      </pc:sldChg>
      <pc:sldChg chg="addSp delSp modSp mod modTransition modAnim delDesignElem">
        <pc:chgData name="Tejashri Bhilare" userId="d8ebae3cec6b6fcc" providerId="LiveId" clId="{BE6225EB-AFA3-4F73-9C49-BBD0F8DAB0EA}" dt="2025-04-22T05:26:55.718" v="153"/>
        <pc:sldMkLst>
          <pc:docMk/>
          <pc:sldMk cId="492873077" sldId="263"/>
        </pc:sldMkLst>
        <pc:spChg chg="mod">
          <ac:chgData name="Tejashri Bhilare" userId="d8ebae3cec6b6fcc" providerId="LiveId" clId="{BE6225EB-AFA3-4F73-9C49-BBD0F8DAB0EA}" dt="2025-04-22T05:06:13.592" v="110" actId="1076"/>
          <ac:spMkLst>
            <pc:docMk/>
            <pc:sldMk cId="492873077" sldId="263"/>
            <ac:spMk id="3" creationId="{8DF64807-A70A-5C99-AE18-DBC38ECE1C9D}"/>
          </ac:spMkLst>
        </pc:spChg>
        <pc:spChg chg="del">
          <ac:chgData name="Tejashri Bhilare" userId="d8ebae3cec6b6fcc" providerId="LiveId" clId="{BE6225EB-AFA3-4F73-9C49-BBD0F8DAB0EA}" dt="2025-04-22T05:02:17.027" v="80"/>
          <ac:spMkLst>
            <pc:docMk/>
            <pc:sldMk cId="492873077" sldId="263"/>
            <ac:spMk id="10" creationId="{81AEB8A9-B768-4E30-BA55-D919E6687343}"/>
          </ac:spMkLst>
        </pc:spChg>
        <pc:picChg chg="del">
          <ac:chgData name="Tejashri Bhilare" userId="d8ebae3cec6b6fcc" providerId="LiveId" clId="{BE6225EB-AFA3-4F73-9C49-BBD0F8DAB0EA}" dt="2025-04-22T05:17:10.363" v="149"/>
          <ac:picMkLst>
            <pc:docMk/>
            <pc:sldMk cId="492873077" sldId="263"/>
            <ac:picMk id="2" creationId="{A0B03DB5-58B6-3079-9B84-F78680A8FA97}"/>
          </ac:picMkLst>
        </pc:picChg>
        <pc:picChg chg="add mod">
          <ac:chgData name="Tejashri Bhilare" userId="d8ebae3cec6b6fcc" providerId="LiveId" clId="{BE6225EB-AFA3-4F73-9C49-BBD0F8DAB0EA}" dt="2025-04-22T05:26:55.718" v="153"/>
          <ac:picMkLst>
            <pc:docMk/>
            <pc:sldMk cId="492873077" sldId="263"/>
            <ac:picMk id="6" creationId="{0B80BFF5-29EC-7585-9C24-825B00EDD32D}"/>
          </ac:picMkLst>
        </pc:picChg>
        <pc:picChg chg="mod">
          <ac:chgData name="Tejashri Bhilare" userId="d8ebae3cec6b6fcc" providerId="LiveId" clId="{BE6225EB-AFA3-4F73-9C49-BBD0F8DAB0EA}" dt="2025-04-22T05:06:15.940" v="111" actId="1076"/>
          <ac:picMkLst>
            <pc:docMk/>
            <pc:sldMk cId="492873077" sldId="263"/>
            <ac:picMk id="7" creationId="{1057B6E1-E19A-45FC-0B8E-EFFB20CE43A2}"/>
          </ac:picMkLst>
        </pc:picChg>
      </pc:sldChg>
      <pc:sldChg chg="addSp delSp modSp mod modTransition modAnim delDesignElem">
        <pc:chgData name="Tejashri Bhilare" userId="d8ebae3cec6b6fcc" providerId="LiveId" clId="{BE6225EB-AFA3-4F73-9C49-BBD0F8DAB0EA}" dt="2025-04-22T05:26:55.718" v="153"/>
        <pc:sldMkLst>
          <pc:docMk/>
          <pc:sldMk cId="659139743" sldId="266"/>
        </pc:sldMkLst>
        <pc:spChg chg="del mod">
          <ac:chgData name="Tejashri Bhilare" userId="d8ebae3cec6b6fcc" providerId="LiveId" clId="{BE6225EB-AFA3-4F73-9C49-BBD0F8DAB0EA}" dt="2025-04-22T05:04:32.168" v="102" actId="26606"/>
          <ac:spMkLst>
            <pc:docMk/>
            <pc:sldMk cId="659139743" sldId="266"/>
            <ac:spMk id="3" creationId="{BE46984F-D01A-F2D3-A06B-ADAFB9794FF5}"/>
          </ac:spMkLst>
        </pc:spChg>
        <pc:spChg chg="del">
          <ac:chgData name="Tejashri Bhilare" userId="d8ebae3cec6b6fcc" providerId="LiveId" clId="{BE6225EB-AFA3-4F73-9C49-BBD0F8DAB0EA}" dt="2025-04-22T05:02:17.027" v="80"/>
          <ac:spMkLst>
            <pc:docMk/>
            <pc:sldMk cId="659139743" sldId="266"/>
            <ac:spMk id="71" creationId="{7654728C-67BF-4E79-A6C5-739E38E4EEE4}"/>
          </ac:spMkLst>
        </pc:spChg>
        <pc:grpChg chg="del">
          <ac:chgData name="Tejashri Bhilare" userId="d8ebae3cec6b6fcc" providerId="LiveId" clId="{BE6225EB-AFA3-4F73-9C49-BBD0F8DAB0EA}" dt="2025-04-22T05:02:17.027" v="80"/>
          <ac:grpSpMkLst>
            <pc:docMk/>
            <pc:sldMk cId="659139743" sldId="266"/>
            <ac:grpSpMk id="73" creationId="{543A8382-3FFB-447A-951B-056231F5FA05}"/>
          </ac:grpSpMkLst>
        </pc:grpChg>
        <pc:graphicFrameChg chg="add">
          <ac:chgData name="Tejashri Bhilare" userId="d8ebae3cec6b6fcc" providerId="LiveId" clId="{BE6225EB-AFA3-4F73-9C49-BBD0F8DAB0EA}" dt="2025-04-22T05:04:32.168" v="102" actId="26606"/>
          <ac:graphicFrameMkLst>
            <pc:docMk/>
            <pc:sldMk cId="659139743" sldId="266"/>
            <ac:graphicFrameMk id="6" creationId="{518FE007-FD63-07DF-9CD8-981E3A1141A6}"/>
          </ac:graphicFrameMkLst>
        </pc:graphicFrameChg>
        <pc:picChg chg="del">
          <ac:chgData name="Tejashri Bhilare" userId="d8ebae3cec6b6fcc" providerId="LiveId" clId="{BE6225EB-AFA3-4F73-9C49-BBD0F8DAB0EA}" dt="2025-04-22T05:17:10.363" v="149"/>
          <ac:picMkLst>
            <pc:docMk/>
            <pc:sldMk cId="659139743" sldId="266"/>
            <ac:picMk id="4" creationId="{21FDDB25-97D2-B1FA-885A-9D107EF335B5}"/>
          </ac:picMkLst>
        </pc:picChg>
        <pc:picChg chg="add mod">
          <ac:chgData name="Tejashri Bhilare" userId="d8ebae3cec6b6fcc" providerId="LiveId" clId="{BE6225EB-AFA3-4F73-9C49-BBD0F8DAB0EA}" dt="2025-04-22T05:26:55.718" v="153"/>
          <ac:picMkLst>
            <pc:docMk/>
            <pc:sldMk cId="659139743" sldId="266"/>
            <ac:picMk id="8" creationId="{7AD46EB3-A844-AD17-3C18-B7CFF64C24BE}"/>
          </ac:picMkLst>
        </pc:picChg>
        <pc:picChg chg="del">
          <ac:chgData name="Tejashri Bhilare" userId="d8ebae3cec6b6fcc" providerId="LiveId" clId="{BE6225EB-AFA3-4F73-9C49-BBD0F8DAB0EA}" dt="2025-04-22T04:58:34.187" v="52" actId="478"/>
          <ac:picMkLst>
            <pc:docMk/>
            <pc:sldMk cId="659139743" sldId="266"/>
            <ac:picMk id="2050" creationId="{A2716671-7EBF-FB4B-3F57-E59C49B636F4}"/>
          </ac:picMkLst>
        </pc:picChg>
      </pc:sldChg>
      <pc:sldChg chg="addSp delSp modSp mod modTransition modAnim delDesignElem">
        <pc:chgData name="Tejashri Bhilare" userId="d8ebae3cec6b6fcc" providerId="LiveId" clId="{BE6225EB-AFA3-4F73-9C49-BBD0F8DAB0EA}" dt="2025-04-22T05:26:55.718" v="153"/>
        <pc:sldMkLst>
          <pc:docMk/>
          <pc:sldMk cId="3454144641" sldId="267"/>
        </pc:sldMkLst>
        <pc:spChg chg="mod">
          <ac:chgData name="Tejashri Bhilare" userId="d8ebae3cec6b6fcc" providerId="LiveId" clId="{BE6225EB-AFA3-4F73-9C49-BBD0F8DAB0EA}" dt="2025-04-22T05:16:14.015" v="143" actId="27636"/>
          <ac:spMkLst>
            <pc:docMk/>
            <pc:sldMk cId="3454144641" sldId="267"/>
            <ac:spMk id="3" creationId="{BE46984F-D01A-F2D3-A06B-ADAFB9794FF5}"/>
          </ac:spMkLst>
        </pc:spChg>
        <pc:spChg chg="mod">
          <ac:chgData name="Tejashri Bhilare" userId="d8ebae3cec6b6fcc" providerId="LiveId" clId="{BE6225EB-AFA3-4F73-9C49-BBD0F8DAB0EA}" dt="2025-04-22T05:16:23.160" v="146" actId="1076"/>
          <ac:spMkLst>
            <pc:docMk/>
            <pc:sldMk cId="3454144641" sldId="267"/>
            <ac:spMk id="6" creationId="{A9781829-E2BA-1E2B-8578-BED912106E5A}"/>
          </ac:spMkLst>
        </pc:spChg>
        <pc:spChg chg="del">
          <ac:chgData name="Tejashri Bhilare" userId="d8ebae3cec6b6fcc" providerId="LiveId" clId="{BE6225EB-AFA3-4F73-9C49-BBD0F8DAB0EA}" dt="2025-04-22T05:02:17.027" v="80"/>
          <ac:spMkLst>
            <pc:docMk/>
            <pc:sldMk cId="3454144641" sldId="267"/>
            <ac:spMk id="71" creationId="{7654728C-67BF-4E79-A6C5-739E38E4EEE4}"/>
          </ac:spMkLst>
        </pc:spChg>
        <pc:grpChg chg="del">
          <ac:chgData name="Tejashri Bhilare" userId="d8ebae3cec6b6fcc" providerId="LiveId" clId="{BE6225EB-AFA3-4F73-9C49-BBD0F8DAB0EA}" dt="2025-04-22T05:02:17.027" v="80"/>
          <ac:grpSpMkLst>
            <pc:docMk/>
            <pc:sldMk cId="3454144641" sldId="267"/>
            <ac:grpSpMk id="73" creationId="{543A8382-3FFB-447A-951B-056231F5FA05}"/>
          </ac:grpSpMkLst>
        </pc:grpChg>
        <pc:picChg chg="del">
          <ac:chgData name="Tejashri Bhilare" userId="d8ebae3cec6b6fcc" providerId="LiveId" clId="{BE6225EB-AFA3-4F73-9C49-BBD0F8DAB0EA}" dt="2025-04-22T05:17:10.363" v="149"/>
          <ac:picMkLst>
            <pc:docMk/>
            <pc:sldMk cId="3454144641" sldId="267"/>
            <ac:picMk id="4" creationId="{28D46D59-0ECF-968C-E454-280187FF5E30}"/>
          </ac:picMkLst>
        </pc:picChg>
        <pc:picChg chg="mod">
          <ac:chgData name="Tejashri Bhilare" userId="d8ebae3cec6b6fcc" providerId="LiveId" clId="{BE6225EB-AFA3-4F73-9C49-BBD0F8DAB0EA}" dt="2025-04-22T05:16:17.539" v="145" actId="1076"/>
          <ac:picMkLst>
            <pc:docMk/>
            <pc:sldMk cId="3454144641" sldId="267"/>
            <ac:picMk id="5" creationId="{5B037E7E-9949-4DED-0D88-E84A969589DE}"/>
          </ac:picMkLst>
        </pc:picChg>
        <pc:picChg chg="del">
          <ac:chgData name="Tejashri Bhilare" userId="d8ebae3cec6b6fcc" providerId="LiveId" clId="{BE6225EB-AFA3-4F73-9C49-BBD0F8DAB0EA}" dt="2025-04-22T04:57:10.380" v="40" actId="478"/>
          <ac:picMkLst>
            <pc:docMk/>
            <pc:sldMk cId="3454144641" sldId="267"/>
            <ac:picMk id="7" creationId="{C41F2501-1A42-2DFB-C674-96F6315323FF}"/>
          </ac:picMkLst>
        </pc:picChg>
        <pc:picChg chg="add mod">
          <ac:chgData name="Tejashri Bhilare" userId="d8ebae3cec6b6fcc" providerId="LiveId" clId="{BE6225EB-AFA3-4F73-9C49-BBD0F8DAB0EA}" dt="2025-04-22T05:26:55.718" v="153"/>
          <ac:picMkLst>
            <pc:docMk/>
            <pc:sldMk cId="3454144641" sldId="267"/>
            <ac:picMk id="10" creationId="{5C5C1C11-B446-2EC9-B189-0628C9BADAE7}"/>
          </ac:picMkLst>
        </pc:picChg>
      </pc:sldChg>
      <pc:sldChg chg="addSp delSp modSp mod modTransition modAnim delDesignElem">
        <pc:chgData name="Tejashri Bhilare" userId="d8ebae3cec6b6fcc" providerId="LiveId" clId="{BE6225EB-AFA3-4F73-9C49-BBD0F8DAB0EA}" dt="2025-04-22T05:26:55.718" v="153"/>
        <pc:sldMkLst>
          <pc:docMk/>
          <pc:sldMk cId="3832900255" sldId="268"/>
        </pc:sldMkLst>
        <pc:spChg chg="add del mod">
          <ac:chgData name="Tejashri Bhilare" userId="d8ebae3cec6b6fcc" providerId="LiveId" clId="{BE6225EB-AFA3-4F73-9C49-BBD0F8DAB0EA}" dt="2025-04-22T05:02:54.802" v="85" actId="26606"/>
          <ac:spMkLst>
            <pc:docMk/>
            <pc:sldMk cId="3832900255" sldId="268"/>
            <ac:spMk id="3" creationId="{BE46984F-D01A-F2D3-A06B-ADAFB9794FF5}"/>
          </ac:spMkLst>
        </pc:spChg>
        <pc:spChg chg="del">
          <ac:chgData name="Tejashri Bhilare" userId="d8ebae3cec6b6fcc" providerId="LiveId" clId="{BE6225EB-AFA3-4F73-9C49-BBD0F8DAB0EA}" dt="2025-04-22T05:02:17.027" v="80"/>
          <ac:spMkLst>
            <pc:docMk/>
            <pc:sldMk cId="3832900255" sldId="268"/>
            <ac:spMk id="71" creationId="{7654728C-67BF-4E79-A6C5-739E38E4EEE4}"/>
          </ac:spMkLst>
        </pc:spChg>
        <pc:grpChg chg="del">
          <ac:chgData name="Tejashri Bhilare" userId="d8ebae3cec6b6fcc" providerId="LiveId" clId="{BE6225EB-AFA3-4F73-9C49-BBD0F8DAB0EA}" dt="2025-04-22T05:02:17.027" v="80"/>
          <ac:grpSpMkLst>
            <pc:docMk/>
            <pc:sldMk cId="3832900255" sldId="268"/>
            <ac:grpSpMk id="73" creationId="{543A8382-3FFB-447A-951B-056231F5FA05}"/>
          </ac:grpSpMkLst>
        </pc:grpChg>
        <pc:graphicFrameChg chg="add del">
          <ac:chgData name="Tejashri Bhilare" userId="d8ebae3cec6b6fcc" providerId="LiveId" clId="{BE6225EB-AFA3-4F73-9C49-BBD0F8DAB0EA}" dt="2025-04-22T05:02:54.780" v="84" actId="26606"/>
          <ac:graphicFrameMkLst>
            <pc:docMk/>
            <pc:sldMk cId="3832900255" sldId="268"/>
            <ac:graphicFrameMk id="7" creationId="{B20AC98B-B9CB-3728-7429-A3AC4FA084E9}"/>
          </ac:graphicFrameMkLst>
        </pc:graphicFrameChg>
        <pc:graphicFrameChg chg="add mod">
          <ac:chgData name="Tejashri Bhilare" userId="d8ebae3cec6b6fcc" providerId="LiveId" clId="{BE6225EB-AFA3-4F73-9C49-BBD0F8DAB0EA}" dt="2025-04-22T05:05:07.178" v="104" actId="14100"/>
          <ac:graphicFrameMkLst>
            <pc:docMk/>
            <pc:sldMk cId="3832900255" sldId="268"/>
            <ac:graphicFrameMk id="9" creationId="{2B37BB78-FBAD-AE92-6F8F-0E8EC9DFA5D8}"/>
          </ac:graphicFrameMkLst>
        </pc:graphicFrameChg>
        <pc:picChg chg="mod">
          <ac:chgData name="Tejashri Bhilare" userId="d8ebae3cec6b6fcc" providerId="LiveId" clId="{BE6225EB-AFA3-4F73-9C49-BBD0F8DAB0EA}" dt="2025-04-22T05:02:58.283" v="86" actId="14100"/>
          <ac:picMkLst>
            <pc:docMk/>
            <pc:sldMk cId="3832900255" sldId="268"/>
            <ac:picMk id="4" creationId="{DDC34388-9229-3029-2C7C-8CCB66EE1F2A}"/>
          </ac:picMkLst>
        </pc:picChg>
        <pc:picChg chg="del">
          <ac:chgData name="Tejashri Bhilare" userId="d8ebae3cec6b6fcc" providerId="LiveId" clId="{BE6225EB-AFA3-4F73-9C49-BBD0F8DAB0EA}" dt="2025-04-22T05:17:10.363" v="149"/>
          <ac:picMkLst>
            <pc:docMk/>
            <pc:sldMk cId="3832900255" sldId="268"/>
            <ac:picMk id="5" creationId="{59CDA76B-8734-C9C7-DB9B-D1DFD1F38233}"/>
          </ac:picMkLst>
        </pc:picChg>
        <pc:picChg chg="add mod">
          <ac:chgData name="Tejashri Bhilare" userId="d8ebae3cec6b6fcc" providerId="LiveId" clId="{BE6225EB-AFA3-4F73-9C49-BBD0F8DAB0EA}" dt="2025-04-22T05:26:55.718" v="153"/>
          <ac:picMkLst>
            <pc:docMk/>
            <pc:sldMk cId="3832900255" sldId="268"/>
            <ac:picMk id="10" creationId="{9E6494D7-47E8-8A5F-DC86-3FBF415ABE7A}"/>
          </ac:picMkLst>
        </pc:picChg>
      </pc:sldChg>
      <pc:sldChg chg="del">
        <pc:chgData name="Tejashri Bhilare" userId="d8ebae3cec6b6fcc" providerId="LiveId" clId="{BE6225EB-AFA3-4F73-9C49-BBD0F8DAB0EA}" dt="2025-04-22T04:58:51.043" v="53" actId="2696"/>
        <pc:sldMkLst>
          <pc:docMk/>
          <pc:sldMk cId="2338741850" sldId="269"/>
        </pc:sldMkLst>
      </pc:sldChg>
      <pc:sldChg chg="addSp delSp modSp mod ord modTransition modAnim delDesignElem">
        <pc:chgData name="Tejashri Bhilare" userId="d8ebae3cec6b6fcc" providerId="LiveId" clId="{BE6225EB-AFA3-4F73-9C49-BBD0F8DAB0EA}" dt="2025-04-22T05:26:55.718" v="153"/>
        <pc:sldMkLst>
          <pc:docMk/>
          <pc:sldMk cId="2284680876" sldId="270"/>
        </pc:sldMkLst>
        <pc:spChg chg="mod">
          <ac:chgData name="Tejashri Bhilare" userId="d8ebae3cec6b6fcc" providerId="LiveId" clId="{BE6225EB-AFA3-4F73-9C49-BBD0F8DAB0EA}" dt="2025-04-22T05:06:06.103" v="109" actId="255"/>
          <ac:spMkLst>
            <pc:docMk/>
            <pc:sldMk cId="2284680876" sldId="270"/>
            <ac:spMk id="3" creationId="{BE46984F-D01A-F2D3-A06B-ADAFB9794FF5}"/>
          </ac:spMkLst>
        </pc:spChg>
        <pc:spChg chg="del">
          <ac:chgData name="Tejashri Bhilare" userId="d8ebae3cec6b6fcc" providerId="LiveId" clId="{BE6225EB-AFA3-4F73-9C49-BBD0F8DAB0EA}" dt="2025-04-22T05:02:17.027" v="80"/>
          <ac:spMkLst>
            <pc:docMk/>
            <pc:sldMk cId="2284680876" sldId="270"/>
            <ac:spMk id="71" creationId="{7654728C-67BF-4E79-A6C5-739E38E4EEE4}"/>
          </ac:spMkLst>
        </pc:spChg>
        <pc:grpChg chg="del">
          <ac:chgData name="Tejashri Bhilare" userId="d8ebae3cec6b6fcc" providerId="LiveId" clId="{BE6225EB-AFA3-4F73-9C49-BBD0F8DAB0EA}" dt="2025-04-22T05:02:17.027" v="80"/>
          <ac:grpSpMkLst>
            <pc:docMk/>
            <pc:sldMk cId="2284680876" sldId="270"/>
            <ac:grpSpMk id="73" creationId="{543A8382-3FFB-447A-951B-056231F5FA05}"/>
          </ac:grpSpMkLst>
        </pc:grpChg>
        <pc:picChg chg="del">
          <ac:chgData name="Tejashri Bhilare" userId="d8ebae3cec6b6fcc" providerId="LiveId" clId="{BE6225EB-AFA3-4F73-9C49-BBD0F8DAB0EA}" dt="2025-04-22T05:17:10.363" v="149"/>
          <ac:picMkLst>
            <pc:docMk/>
            <pc:sldMk cId="2284680876" sldId="270"/>
            <ac:picMk id="4" creationId="{AE33788D-C13C-2549-7343-835C5DF7C9DD}"/>
          </ac:picMkLst>
        </pc:picChg>
        <pc:picChg chg="add mod">
          <ac:chgData name="Tejashri Bhilare" userId="d8ebae3cec6b6fcc" providerId="LiveId" clId="{BE6225EB-AFA3-4F73-9C49-BBD0F8DAB0EA}" dt="2025-04-22T05:26:55.718" v="153"/>
          <ac:picMkLst>
            <pc:docMk/>
            <pc:sldMk cId="2284680876" sldId="270"/>
            <ac:picMk id="7" creationId="{CD146922-AED9-2560-AF49-7703216ADE15}"/>
          </ac:picMkLst>
        </pc:picChg>
      </pc:sldChg>
      <pc:sldChg chg="addSp delSp modSp mod modTransition modAnim delDesignElem">
        <pc:chgData name="Tejashri Bhilare" userId="d8ebae3cec6b6fcc" providerId="LiveId" clId="{BE6225EB-AFA3-4F73-9C49-BBD0F8DAB0EA}" dt="2025-04-22T05:26:55.718" v="153"/>
        <pc:sldMkLst>
          <pc:docMk/>
          <pc:sldMk cId="2159703373" sldId="271"/>
        </pc:sldMkLst>
        <pc:spChg chg="mod">
          <ac:chgData name="Tejashri Bhilare" userId="d8ebae3cec6b6fcc" providerId="LiveId" clId="{BE6225EB-AFA3-4F73-9C49-BBD0F8DAB0EA}" dt="2025-04-22T04:55:36.627" v="27"/>
          <ac:spMkLst>
            <pc:docMk/>
            <pc:sldMk cId="2159703373" sldId="271"/>
            <ac:spMk id="2" creationId="{22EF5AF2-E6D9-E897-F68A-620D362C1822}"/>
          </ac:spMkLst>
        </pc:spChg>
        <pc:spChg chg="del">
          <ac:chgData name="Tejashri Bhilare" userId="d8ebae3cec6b6fcc" providerId="LiveId" clId="{BE6225EB-AFA3-4F73-9C49-BBD0F8DAB0EA}" dt="2025-04-22T05:02:17.027" v="80"/>
          <ac:spMkLst>
            <pc:docMk/>
            <pc:sldMk cId="2159703373" sldId="271"/>
            <ac:spMk id="71" creationId="{7654728C-67BF-4E79-A6C5-739E38E4EEE4}"/>
          </ac:spMkLst>
        </pc:spChg>
        <pc:grpChg chg="del">
          <ac:chgData name="Tejashri Bhilare" userId="d8ebae3cec6b6fcc" providerId="LiveId" clId="{BE6225EB-AFA3-4F73-9C49-BBD0F8DAB0EA}" dt="2025-04-22T05:02:17.027" v="80"/>
          <ac:grpSpMkLst>
            <pc:docMk/>
            <pc:sldMk cId="2159703373" sldId="271"/>
            <ac:grpSpMk id="73" creationId="{543A8382-3FFB-447A-951B-056231F5FA05}"/>
          </ac:grpSpMkLst>
        </pc:grpChg>
        <pc:graphicFrameChg chg="modGraphic">
          <ac:chgData name="Tejashri Bhilare" userId="d8ebae3cec6b6fcc" providerId="LiveId" clId="{BE6225EB-AFA3-4F73-9C49-BBD0F8DAB0EA}" dt="2025-04-22T05:19:16.213" v="151" actId="207"/>
          <ac:graphicFrameMkLst>
            <pc:docMk/>
            <pc:sldMk cId="2159703373" sldId="271"/>
            <ac:graphicFrameMk id="11" creationId="{CC9C4599-7FE8-593F-82C7-B21DA2E8F13A}"/>
          </ac:graphicFrameMkLst>
        </pc:graphicFrameChg>
        <pc:picChg chg="del">
          <ac:chgData name="Tejashri Bhilare" userId="d8ebae3cec6b6fcc" providerId="LiveId" clId="{BE6225EB-AFA3-4F73-9C49-BBD0F8DAB0EA}" dt="2025-04-22T05:17:10.363" v="149"/>
          <ac:picMkLst>
            <pc:docMk/>
            <pc:sldMk cId="2159703373" sldId="271"/>
            <ac:picMk id="4" creationId="{8CA15D85-647B-06E8-606D-4E85F37462AB}"/>
          </ac:picMkLst>
        </pc:picChg>
        <pc:picChg chg="add del mod">
          <ac:chgData name="Tejashri Bhilare" userId="d8ebae3cec6b6fcc" providerId="LiveId" clId="{BE6225EB-AFA3-4F73-9C49-BBD0F8DAB0EA}" dt="2025-04-22T05:19:27.784" v="152"/>
          <ac:picMkLst>
            <pc:docMk/>
            <pc:sldMk cId="2159703373" sldId="271"/>
            <ac:picMk id="6" creationId="{2DC75D72-7F44-5A45-F7B2-B058600F95A8}"/>
          </ac:picMkLst>
        </pc:picChg>
        <pc:picChg chg="add mod">
          <ac:chgData name="Tejashri Bhilare" userId="d8ebae3cec6b6fcc" providerId="LiveId" clId="{BE6225EB-AFA3-4F73-9C49-BBD0F8DAB0EA}" dt="2025-04-22T05:26:55.718" v="153"/>
          <ac:picMkLst>
            <pc:docMk/>
            <pc:sldMk cId="2159703373" sldId="271"/>
            <ac:picMk id="13" creationId="{694B390E-2AEC-2487-4903-A0F8051A70E4}"/>
          </ac:picMkLst>
        </pc:picChg>
      </pc:sldChg>
      <pc:sldChg chg="addSp delSp modSp modTransition modAnim delDesignElem">
        <pc:chgData name="Tejashri Bhilare" userId="d8ebae3cec6b6fcc" providerId="LiveId" clId="{BE6225EB-AFA3-4F73-9C49-BBD0F8DAB0EA}" dt="2025-04-22T05:26:55.718" v="153"/>
        <pc:sldMkLst>
          <pc:docMk/>
          <pc:sldMk cId="1855812429" sldId="274"/>
        </pc:sldMkLst>
        <pc:spChg chg="del">
          <ac:chgData name="Tejashri Bhilare" userId="d8ebae3cec6b6fcc" providerId="LiveId" clId="{BE6225EB-AFA3-4F73-9C49-BBD0F8DAB0EA}" dt="2025-04-22T05:02:17.027" v="80"/>
          <ac:spMkLst>
            <pc:docMk/>
            <pc:sldMk cId="1855812429" sldId="274"/>
            <ac:spMk id="71" creationId="{7654728C-67BF-4E79-A6C5-739E38E4EEE4}"/>
          </ac:spMkLst>
        </pc:spChg>
        <pc:grpChg chg="del">
          <ac:chgData name="Tejashri Bhilare" userId="d8ebae3cec6b6fcc" providerId="LiveId" clId="{BE6225EB-AFA3-4F73-9C49-BBD0F8DAB0EA}" dt="2025-04-22T05:02:17.027" v="80"/>
          <ac:grpSpMkLst>
            <pc:docMk/>
            <pc:sldMk cId="1855812429" sldId="274"/>
            <ac:grpSpMk id="73" creationId="{543A8382-3FFB-447A-951B-056231F5FA05}"/>
          </ac:grpSpMkLst>
        </pc:grpChg>
        <pc:picChg chg="add mod">
          <ac:chgData name="Tejashri Bhilare" userId="d8ebae3cec6b6fcc" providerId="LiveId" clId="{BE6225EB-AFA3-4F73-9C49-BBD0F8DAB0EA}" dt="2025-04-22T05:26:55.718" v="153"/>
          <ac:picMkLst>
            <pc:docMk/>
            <pc:sldMk cId="1855812429" sldId="274"/>
            <ac:picMk id="5" creationId="{F4C75EF6-2139-3802-A5E0-2A15567E91AB}"/>
          </ac:picMkLst>
        </pc:picChg>
        <pc:picChg chg="del">
          <ac:chgData name="Tejashri Bhilare" userId="d8ebae3cec6b6fcc" providerId="LiveId" clId="{BE6225EB-AFA3-4F73-9C49-BBD0F8DAB0EA}" dt="2025-04-22T05:17:10.363" v="149"/>
          <ac:picMkLst>
            <pc:docMk/>
            <pc:sldMk cId="1855812429" sldId="274"/>
            <ac:picMk id="12" creationId="{1CAECAC0-DDDD-87FE-2DCE-51E2FA159E1D}"/>
          </ac:picMkLst>
        </pc:picChg>
      </pc:sldChg>
      <pc:sldChg chg="addSp delSp modSp modTransition modAnim delDesignElem">
        <pc:chgData name="Tejashri Bhilare" userId="d8ebae3cec6b6fcc" providerId="LiveId" clId="{BE6225EB-AFA3-4F73-9C49-BBD0F8DAB0EA}" dt="2025-04-22T05:26:55.718" v="153"/>
        <pc:sldMkLst>
          <pc:docMk/>
          <pc:sldMk cId="2892431411" sldId="275"/>
        </pc:sldMkLst>
        <pc:spChg chg="del">
          <ac:chgData name="Tejashri Bhilare" userId="d8ebae3cec6b6fcc" providerId="LiveId" clId="{BE6225EB-AFA3-4F73-9C49-BBD0F8DAB0EA}" dt="2025-04-22T05:02:17.027" v="80"/>
          <ac:spMkLst>
            <pc:docMk/>
            <pc:sldMk cId="2892431411" sldId="275"/>
            <ac:spMk id="71" creationId="{7654728C-67BF-4E79-A6C5-739E38E4EEE4}"/>
          </ac:spMkLst>
        </pc:spChg>
        <pc:grpChg chg="del">
          <ac:chgData name="Tejashri Bhilare" userId="d8ebae3cec6b6fcc" providerId="LiveId" clId="{BE6225EB-AFA3-4F73-9C49-BBD0F8DAB0EA}" dt="2025-04-22T05:02:17.027" v="80"/>
          <ac:grpSpMkLst>
            <pc:docMk/>
            <pc:sldMk cId="2892431411" sldId="275"/>
            <ac:grpSpMk id="73" creationId="{543A8382-3FFB-447A-951B-056231F5FA05}"/>
          </ac:grpSpMkLst>
        </pc:grpChg>
        <pc:picChg chg="add mod">
          <ac:chgData name="Tejashri Bhilare" userId="d8ebae3cec6b6fcc" providerId="LiveId" clId="{BE6225EB-AFA3-4F73-9C49-BBD0F8DAB0EA}" dt="2025-04-22T05:26:55.718" v="153"/>
          <ac:picMkLst>
            <pc:docMk/>
            <pc:sldMk cId="2892431411" sldId="275"/>
            <ac:picMk id="5" creationId="{31436C40-4500-3819-7A88-CC27B1084E74}"/>
          </ac:picMkLst>
        </pc:picChg>
        <pc:picChg chg="del">
          <ac:chgData name="Tejashri Bhilare" userId="d8ebae3cec6b6fcc" providerId="LiveId" clId="{BE6225EB-AFA3-4F73-9C49-BBD0F8DAB0EA}" dt="2025-04-22T05:17:10.363" v="149"/>
          <ac:picMkLst>
            <pc:docMk/>
            <pc:sldMk cId="2892431411" sldId="275"/>
            <ac:picMk id="8" creationId="{D6BEF292-805E-B2A0-49FB-122707DF4296}"/>
          </ac:picMkLst>
        </pc:picChg>
      </pc:sldChg>
      <pc:sldChg chg="addSp delSp modSp modTransition modAnim delDesignElem">
        <pc:chgData name="Tejashri Bhilare" userId="d8ebae3cec6b6fcc" providerId="LiveId" clId="{BE6225EB-AFA3-4F73-9C49-BBD0F8DAB0EA}" dt="2025-04-22T05:26:55.718" v="153"/>
        <pc:sldMkLst>
          <pc:docMk/>
          <pc:sldMk cId="2085973746" sldId="276"/>
        </pc:sldMkLst>
        <pc:spChg chg="del">
          <ac:chgData name="Tejashri Bhilare" userId="d8ebae3cec6b6fcc" providerId="LiveId" clId="{BE6225EB-AFA3-4F73-9C49-BBD0F8DAB0EA}" dt="2025-04-22T05:02:17.027" v="80"/>
          <ac:spMkLst>
            <pc:docMk/>
            <pc:sldMk cId="2085973746" sldId="276"/>
            <ac:spMk id="71" creationId="{7654728C-67BF-4E79-A6C5-739E38E4EEE4}"/>
          </ac:spMkLst>
        </pc:spChg>
        <pc:grpChg chg="del">
          <ac:chgData name="Tejashri Bhilare" userId="d8ebae3cec6b6fcc" providerId="LiveId" clId="{BE6225EB-AFA3-4F73-9C49-BBD0F8DAB0EA}" dt="2025-04-22T05:02:17.027" v="80"/>
          <ac:grpSpMkLst>
            <pc:docMk/>
            <pc:sldMk cId="2085973746" sldId="276"/>
            <ac:grpSpMk id="73" creationId="{543A8382-3FFB-447A-951B-056231F5FA05}"/>
          </ac:grpSpMkLst>
        </pc:grpChg>
        <pc:picChg chg="add mod">
          <ac:chgData name="Tejashri Bhilare" userId="d8ebae3cec6b6fcc" providerId="LiveId" clId="{BE6225EB-AFA3-4F73-9C49-BBD0F8DAB0EA}" dt="2025-04-22T05:26:55.718" v="153"/>
          <ac:picMkLst>
            <pc:docMk/>
            <pc:sldMk cId="2085973746" sldId="276"/>
            <ac:picMk id="5" creationId="{DC8C41E8-067A-45D6-D381-C4B98C0FB3B1}"/>
          </ac:picMkLst>
        </pc:picChg>
        <pc:picChg chg="del">
          <ac:chgData name="Tejashri Bhilare" userId="d8ebae3cec6b6fcc" providerId="LiveId" clId="{BE6225EB-AFA3-4F73-9C49-BBD0F8DAB0EA}" dt="2025-04-22T05:17:10.363" v="149"/>
          <ac:picMkLst>
            <pc:docMk/>
            <pc:sldMk cId="2085973746" sldId="276"/>
            <ac:picMk id="10" creationId="{E0BA3135-7F53-6FA7-9C6C-0AD5595F3AB0}"/>
          </ac:picMkLst>
        </pc:picChg>
      </pc:sldChg>
      <pc:sldChg chg="addSp delSp modSp add mod modTransition modAnim delDesignElem">
        <pc:chgData name="Tejashri Bhilare" userId="d8ebae3cec6b6fcc" providerId="LiveId" clId="{BE6225EB-AFA3-4F73-9C49-BBD0F8DAB0EA}" dt="2025-04-22T05:26:55.718" v="153"/>
        <pc:sldMkLst>
          <pc:docMk/>
          <pc:sldMk cId="1173382562" sldId="277"/>
        </pc:sldMkLst>
        <pc:spChg chg="del">
          <ac:chgData name="Tejashri Bhilare" userId="d8ebae3cec6b6fcc" providerId="LiveId" clId="{BE6225EB-AFA3-4F73-9C49-BBD0F8DAB0EA}" dt="2025-04-22T04:56:40.684" v="36" actId="478"/>
          <ac:spMkLst>
            <pc:docMk/>
            <pc:sldMk cId="1173382562" sldId="277"/>
            <ac:spMk id="2" creationId="{22EF5AF2-E6D9-E897-F68A-620D362C1822}"/>
          </ac:spMkLst>
        </pc:spChg>
        <pc:spChg chg="add del mod">
          <ac:chgData name="Tejashri Bhilare" userId="d8ebae3cec6b6fcc" providerId="LiveId" clId="{BE6225EB-AFA3-4F73-9C49-BBD0F8DAB0EA}" dt="2025-04-22T04:56:45.876" v="37" actId="478"/>
          <ac:spMkLst>
            <pc:docMk/>
            <pc:sldMk cId="1173382562" sldId="277"/>
            <ac:spMk id="5" creationId="{6C759601-690F-6ECB-93FA-A3487DF53489}"/>
          </ac:spMkLst>
        </pc:spChg>
        <pc:spChg chg="del">
          <ac:chgData name="Tejashri Bhilare" userId="d8ebae3cec6b6fcc" providerId="LiveId" clId="{BE6225EB-AFA3-4F73-9C49-BBD0F8DAB0EA}" dt="2025-04-22T05:02:17.027" v="80"/>
          <ac:spMkLst>
            <pc:docMk/>
            <pc:sldMk cId="1173382562" sldId="277"/>
            <ac:spMk id="71" creationId="{7654728C-67BF-4E79-A6C5-739E38E4EEE4}"/>
          </ac:spMkLst>
        </pc:spChg>
        <pc:grpChg chg="del">
          <ac:chgData name="Tejashri Bhilare" userId="d8ebae3cec6b6fcc" providerId="LiveId" clId="{BE6225EB-AFA3-4F73-9C49-BBD0F8DAB0EA}" dt="2025-04-22T05:02:17.027" v="80"/>
          <ac:grpSpMkLst>
            <pc:docMk/>
            <pc:sldMk cId="1173382562" sldId="277"/>
            <ac:grpSpMk id="73" creationId="{543A8382-3FFB-447A-951B-056231F5FA05}"/>
          </ac:grpSpMkLst>
        </pc:grpChg>
        <pc:graphicFrameChg chg="mod">
          <ac:chgData name="Tejashri Bhilare" userId="d8ebae3cec6b6fcc" providerId="LiveId" clId="{BE6225EB-AFA3-4F73-9C49-BBD0F8DAB0EA}" dt="2025-04-22T05:16:35.584" v="148" actId="1076"/>
          <ac:graphicFrameMkLst>
            <pc:docMk/>
            <pc:sldMk cId="1173382562" sldId="277"/>
            <ac:graphicFrameMk id="25" creationId="{EE3194EB-BBFB-BAA8-BF7B-F05CE10B1327}"/>
          </ac:graphicFrameMkLst>
        </pc:graphicFrameChg>
        <pc:graphicFrameChg chg="mod">
          <ac:chgData name="Tejashri Bhilare" userId="d8ebae3cec6b6fcc" providerId="LiveId" clId="{BE6225EB-AFA3-4F73-9C49-BBD0F8DAB0EA}" dt="2025-04-22T04:56:57.556" v="39" actId="1076"/>
          <ac:graphicFrameMkLst>
            <pc:docMk/>
            <pc:sldMk cId="1173382562" sldId="277"/>
            <ac:graphicFrameMk id="26" creationId="{1E7E6449-7827-7C45-D73E-FC25CC713EB7}"/>
          </ac:graphicFrameMkLst>
        </pc:graphicFrameChg>
        <pc:picChg chg="del">
          <ac:chgData name="Tejashri Bhilare" userId="d8ebae3cec6b6fcc" providerId="LiveId" clId="{BE6225EB-AFA3-4F73-9C49-BBD0F8DAB0EA}" dt="2025-04-22T05:17:10.363" v="149"/>
          <ac:picMkLst>
            <pc:docMk/>
            <pc:sldMk cId="1173382562" sldId="277"/>
            <ac:picMk id="3" creationId="{126399BD-C5D9-BCCE-B673-2340B706D845}"/>
          </ac:picMkLst>
        </pc:picChg>
        <pc:picChg chg="add mod">
          <ac:chgData name="Tejashri Bhilare" userId="d8ebae3cec6b6fcc" providerId="LiveId" clId="{BE6225EB-AFA3-4F73-9C49-BBD0F8DAB0EA}" dt="2025-04-22T05:26:55.718" v="153"/>
          <ac:picMkLst>
            <pc:docMk/>
            <pc:sldMk cId="1173382562" sldId="277"/>
            <ac:picMk id="8" creationId="{DA8B9377-FD18-E5A6-473F-F8DD272EFEDF}"/>
          </ac:picMkLst>
        </pc:picChg>
      </pc:sldChg>
      <pc:sldChg chg="addSp delSp modSp new mod modTransition setBg setClrOvrMap delDesignElem">
        <pc:chgData name="Tejashri Bhilare" userId="d8ebae3cec6b6fcc" providerId="LiveId" clId="{BE6225EB-AFA3-4F73-9C49-BBD0F8DAB0EA}" dt="2025-04-22T05:26:55.718" v="153"/>
        <pc:sldMkLst>
          <pc:docMk/>
          <pc:sldMk cId="3502407717" sldId="278"/>
        </pc:sldMkLst>
        <pc:spChg chg="mod">
          <ac:chgData name="Tejashri Bhilare" userId="d8ebae3cec6b6fcc" providerId="LiveId" clId="{BE6225EB-AFA3-4F73-9C49-BBD0F8DAB0EA}" dt="2025-04-22T05:05:45.835" v="107" actId="26606"/>
          <ac:spMkLst>
            <pc:docMk/>
            <pc:sldMk cId="3502407717" sldId="278"/>
            <ac:spMk id="2" creationId="{E272D3A0-AC09-1E94-9704-9C728D5FBCC4}"/>
          </ac:spMkLst>
        </pc:spChg>
        <pc:spChg chg="del">
          <ac:chgData name="Tejashri Bhilare" userId="d8ebae3cec6b6fcc" providerId="LiveId" clId="{BE6225EB-AFA3-4F73-9C49-BBD0F8DAB0EA}" dt="2025-04-22T04:59:35.829" v="58"/>
          <ac:spMkLst>
            <pc:docMk/>
            <pc:sldMk cId="3502407717" sldId="278"/>
            <ac:spMk id="3" creationId="{C44080D3-0AF5-4CBE-A861-4F6314AD107B}"/>
          </ac:spMkLst>
        </pc:spChg>
        <pc:spChg chg="add mod">
          <ac:chgData name="Tejashri Bhilare" userId="d8ebae3cec6b6fcc" providerId="LiveId" clId="{BE6225EB-AFA3-4F73-9C49-BBD0F8DAB0EA}" dt="2025-04-22T05:05:45.835" v="107" actId="26606"/>
          <ac:spMkLst>
            <pc:docMk/>
            <pc:sldMk cId="3502407717" sldId="278"/>
            <ac:spMk id="4" creationId="{8AE1FA66-493F-636F-2AA3-7231BF37E656}"/>
          </ac:spMkLst>
        </pc:spChg>
        <pc:spChg chg="add del">
          <ac:chgData name="Tejashri Bhilare" userId="d8ebae3cec6b6fcc" providerId="LiveId" clId="{BE6225EB-AFA3-4F73-9C49-BBD0F8DAB0EA}" dt="2025-04-22T05:03:39.419" v="89"/>
          <ac:spMkLst>
            <pc:docMk/>
            <pc:sldMk cId="3502407717" sldId="278"/>
            <ac:spMk id="10" creationId="{C6870151-9189-4C3A-8379-EF3D95827A0A}"/>
          </ac:spMkLst>
        </pc:spChg>
        <pc:spChg chg="add del">
          <ac:chgData name="Tejashri Bhilare" userId="d8ebae3cec6b6fcc" providerId="LiveId" clId="{BE6225EB-AFA3-4F73-9C49-BBD0F8DAB0EA}" dt="2025-04-22T05:03:39.419" v="89"/>
          <ac:spMkLst>
            <pc:docMk/>
            <pc:sldMk cId="3502407717" sldId="278"/>
            <ac:spMk id="12" creationId="{123EA69C-102A-4DD0-9547-05DCD271D159}"/>
          </ac:spMkLst>
        </pc:spChg>
        <pc:spChg chg="add del">
          <ac:chgData name="Tejashri Bhilare" userId="d8ebae3cec6b6fcc" providerId="LiveId" clId="{BE6225EB-AFA3-4F73-9C49-BBD0F8DAB0EA}" dt="2025-04-22T05:03:39.419" v="89"/>
          <ac:spMkLst>
            <pc:docMk/>
            <pc:sldMk cId="3502407717" sldId="278"/>
            <ac:spMk id="14" creationId="{6A862265-5CA3-4C40-8582-7534C3B03C2A}"/>
          </ac:spMkLst>
        </pc:spChg>
        <pc:spChg chg="add del">
          <ac:chgData name="Tejashri Bhilare" userId="d8ebae3cec6b6fcc" providerId="LiveId" clId="{BE6225EB-AFA3-4F73-9C49-BBD0F8DAB0EA}" dt="2025-04-22T05:03:39.419" v="89"/>
          <ac:spMkLst>
            <pc:docMk/>
            <pc:sldMk cId="3502407717" sldId="278"/>
            <ac:spMk id="16" creationId="{600EF80B-0391-4082-9AF5-F15B091B4CE9}"/>
          </ac:spMkLst>
        </pc:spChg>
        <pc:spChg chg="add del">
          <ac:chgData name="Tejashri Bhilare" userId="d8ebae3cec6b6fcc" providerId="LiveId" clId="{BE6225EB-AFA3-4F73-9C49-BBD0F8DAB0EA}" dt="2025-04-22T05:03:39.419" v="89"/>
          <ac:spMkLst>
            <pc:docMk/>
            <pc:sldMk cId="3502407717" sldId="278"/>
            <ac:spMk id="20" creationId="{3FBF03E8-C602-4192-9C52-F84B29FDCC88}"/>
          </ac:spMkLst>
        </pc:spChg>
        <pc:grpChg chg="add">
          <ac:chgData name="Tejashri Bhilare" userId="d8ebae3cec6b6fcc" providerId="LiveId" clId="{BE6225EB-AFA3-4F73-9C49-BBD0F8DAB0EA}" dt="2025-04-22T05:05:45.835" v="107" actId="26606"/>
          <ac:grpSpMkLst>
            <pc:docMk/>
            <pc:sldMk cId="3502407717" sldId="278"/>
            <ac:grpSpMk id="11" creationId="{F6ECD7E6-4E68-4AA6-864A-6828B6EC19D3}"/>
          </ac:grpSpMkLst>
        </pc:grpChg>
        <pc:picChg chg="add mod ord">
          <ac:chgData name="Tejashri Bhilare" userId="d8ebae3cec6b6fcc" providerId="LiveId" clId="{BE6225EB-AFA3-4F73-9C49-BBD0F8DAB0EA}" dt="2025-04-22T05:05:45.835" v="107" actId="26606"/>
          <ac:picMkLst>
            <pc:docMk/>
            <pc:sldMk cId="3502407717" sldId="278"/>
            <ac:picMk id="6" creationId="{D0094442-8F85-A5FB-5125-F11C51EACD58}"/>
          </ac:picMkLst>
        </pc:picChg>
        <pc:picChg chg="add mod">
          <ac:chgData name="Tejashri Bhilare" userId="d8ebae3cec6b6fcc" providerId="LiveId" clId="{BE6225EB-AFA3-4F73-9C49-BBD0F8DAB0EA}" dt="2025-04-22T05:26:55.718" v="153"/>
          <ac:picMkLst>
            <pc:docMk/>
            <pc:sldMk cId="3502407717" sldId="278"/>
            <ac:picMk id="9" creationId="{4C5967BA-2712-76DB-43AB-51B2ED643A17}"/>
          </ac:picMkLst>
        </pc:picChg>
        <pc:cxnChg chg="add del">
          <ac:chgData name="Tejashri Bhilare" userId="d8ebae3cec6b6fcc" providerId="LiveId" clId="{BE6225EB-AFA3-4F73-9C49-BBD0F8DAB0EA}" dt="2025-04-22T05:03:39.419" v="89"/>
          <ac:cxnSpMkLst>
            <pc:docMk/>
            <pc:sldMk cId="3502407717" sldId="278"/>
            <ac:cxnSpMk id="18" creationId="{D33AC32D-5F44-45F7-A0BD-7C11A86BED57}"/>
          </ac:cxnSpMkLst>
        </pc:cxnChg>
      </pc:sldChg>
      <pc:sldChg chg="addSp delSp modSp new mod modTransition setBg">
        <pc:chgData name="Tejashri Bhilare" userId="d8ebae3cec6b6fcc" providerId="LiveId" clId="{BE6225EB-AFA3-4F73-9C49-BBD0F8DAB0EA}" dt="2025-04-22T05:26:55.718" v="153"/>
        <pc:sldMkLst>
          <pc:docMk/>
          <pc:sldMk cId="3597591979" sldId="279"/>
        </pc:sldMkLst>
        <pc:spChg chg="mod">
          <ac:chgData name="Tejashri Bhilare" userId="d8ebae3cec6b6fcc" providerId="LiveId" clId="{BE6225EB-AFA3-4F73-9C49-BBD0F8DAB0EA}" dt="2025-04-22T05:04:18.559" v="100" actId="26606"/>
          <ac:spMkLst>
            <pc:docMk/>
            <pc:sldMk cId="3597591979" sldId="279"/>
            <ac:spMk id="2" creationId="{A168D76D-F851-87D3-6417-6CDED928781D}"/>
          </ac:spMkLst>
        </pc:spChg>
        <pc:spChg chg="del mod">
          <ac:chgData name="Tejashri Bhilare" userId="d8ebae3cec6b6fcc" providerId="LiveId" clId="{BE6225EB-AFA3-4F73-9C49-BBD0F8DAB0EA}" dt="2025-04-22T05:04:18.559" v="100" actId="26606"/>
          <ac:spMkLst>
            <pc:docMk/>
            <pc:sldMk cId="3597591979" sldId="279"/>
            <ac:spMk id="3" creationId="{6F4AD894-B56D-4281-DE24-8B6EC9460CEA}"/>
          </ac:spMkLst>
        </pc:spChg>
        <pc:spChg chg="add">
          <ac:chgData name="Tejashri Bhilare" userId="d8ebae3cec6b6fcc" providerId="LiveId" clId="{BE6225EB-AFA3-4F73-9C49-BBD0F8DAB0EA}" dt="2025-04-22T05:04:18.559" v="100" actId="26606"/>
          <ac:spMkLst>
            <pc:docMk/>
            <pc:sldMk cId="3597591979" sldId="279"/>
            <ac:spMk id="9" creationId="{A538C7E5-0116-453C-9CD0-757E1C972DB5}"/>
          </ac:spMkLst>
        </pc:spChg>
        <pc:spChg chg="add">
          <ac:chgData name="Tejashri Bhilare" userId="d8ebae3cec6b6fcc" providerId="LiveId" clId="{BE6225EB-AFA3-4F73-9C49-BBD0F8DAB0EA}" dt="2025-04-22T05:04:18.559" v="100" actId="26606"/>
          <ac:spMkLst>
            <pc:docMk/>
            <pc:sldMk cId="3597591979" sldId="279"/>
            <ac:spMk id="13" creationId="{EB09849A-7D0C-4F36-A0D6-6BD64C50EBB6}"/>
          </ac:spMkLst>
        </pc:spChg>
        <pc:graphicFrameChg chg="add">
          <ac:chgData name="Tejashri Bhilare" userId="d8ebae3cec6b6fcc" providerId="LiveId" clId="{BE6225EB-AFA3-4F73-9C49-BBD0F8DAB0EA}" dt="2025-04-22T05:04:18.559" v="100" actId="26606"/>
          <ac:graphicFrameMkLst>
            <pc:docMk/>
            <pc:sldMk cId="3597591979" sldId="279"/>
            <ac:graphicFrameMk id="5" creationId="{AC75DB8B-92C7-A219-3EEA-1BCCD67637E5}"/>
          </ac:graphicFrameMkLst>
        </pc:graphicFrameChg>
        <pc:picChg chg="add mod">
          <ac:chgData name="Tejashri Bhilare" userId="d8ebae3cec6b6fcc" providerId="LiveId" clId="{BE6225EB-AFA3-4F73-9C49-BBD0F8DAB0EA}" dt="2025-04-22T05:26:55.718" v="153"/>
          <ac:picMkLst>
            <pc:docMk/>
            <pc:sldMk cId="3597591979" sldId="279"/>
            <ac:picMk id="14" creationId="{3040C548-60A1-B9CA-0A82-815B9D164B27}"/>
          </ac:picMkLst>
        </pc:picChg>
        <pc:cxnChg chg="add">
          <ac:chgData name="Tejashri Bhilare" userId="d8ebae3cec6b6fcc" providerId="LiveId" clId="{BE6225EB-AFA3-4F73-9C49-BBD0F8DAB0EA}" dt="2025-04-22T05:04:18.559" v="100" actId="26606"/>
          <ac:cxnSpMkLst>
            <pc:docMk/>
            <pc:sldMk cId="3597591979" sldId="279"/>
            <ac:cxnSpMk id="11" creationId="{B755E3F5-39D9-4ABF-BFA5-232E87111779}"/>
          </ac:cxnSpMkLst>
        </pc:cxnChg>
      </pc:sldChg>
      <pc:sldChg chg="add del">
        <pc:chgData name="Tejashri Bhilare" userId="d8ebae3cec6b6fcc" providerId="LiveId" clId="{BE6225EB-AFA3-4F73-9C49-BBD0F8DAB0EA}" dt="2025-04-22T05:05:35.665" v="106" actId="2696"/>
        <pc:sldMkLst>
          <pc:docMk/>
          <pc:sldMk cId="3357760084" sldId="280"/>
        </pc:sldMkLst>
      </pc:sldChg>
    </pc:docChg>
  </pc:docChgLst>
</pc:chgInfo>
</file>

<file path=ppt/diagrams/_rels/data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diagrams/_rels/data3.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svg"/><Relationship Id="rId3" Type="http://schemas.openxmlformats.org/officeDocument/2006/relationships/image" Target="../media/image14.svg"/><Relationship Id="rId7" Type="http://schemas.openxmlformats.org/officeDocument/2006/relationships/image" Target="../media/image18.svg"/><Relationship Id="rId12" Type="http://schemas.openxmlformats.org/officeDocument/2006/relationships/image" Target="../media/image23.png"/><Relationship Id="rId2" Type="http://schemas.openxmlformats.org/officeDocument/2006/relationships/image" Target="../media/image13.png"/><Relationship Id="rId1" Type="http://schemas.openxmlformats.org/officeDocument/2006/relationships/hyperlink" Target="https://grouplens.org/datasets/movielens/latest/" TargetMode="External"/><Relationship Id="rId6" Type="http://schemas.openxmlformats.org/officeDocument/2006/relationships/image" Target="../media/image17.png"/><Relationship Id="rId11" Type="http://schemas.openxmlformats.org/officeDocument/2006/relationships/image" Target="../media/image22.svg"/><Relationship Id="rId5" Type="http://schemas.openxmlformats.org/officeDocument/2006/relationships/image" Target="../media/image16.sv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svg"/></Relationships>
</file>

<file path=ppt/diagrams/_rels/drawing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diagrams/_rels/drawing3.xml.rels><?xml version="1.0" encoding="UTF-8" standalone="yes"?>
<Relationships xmlns="http://schemas.openxmlformats.org/package/2006/relationships"><Relationship Id="rId8" Type="http://schemas.openxmlformats.org/officeDocument/2006/relationships/image" Target="../media/image20.svg"/><Relationship Id="rId13" Type="http://schemas.openxmlformats.org/officeDocument/2006/relationships/hyperlink" Target="https://grouplens.org/datasets/movielens/latest/" TargetMode="External"/><Relationship Id="rId3" Type="http://schemas.openxmlformats.org/officeDocument/2006/relationships/image" Target="../media/image15.png"/><Relationship Id="rId7" Type="http://schemas.openxmlformats.org/officeDocument/2006/relationships/image" Target="../media/image19.png"/><Relationship Id="rId12" Type="http://schemas.openxmlformats.org/officeDocument/2006/relationships/image" Target="../media/image24.svg"/><Relationship Id="rId2" Type="http://schemas.openxmlformats.org/officeDocument/2006/relationships/image" Target="../media/image14.svg"/><Relationship Id="rId1" Type="http://schemas.openxmlformats.org/officeDocument/2006/relationships/image" Target="../media/image13.png"/><Relationship Id="rId6" Type="http://schemas.openxmlformats.org/officeDocument/2006/relationships/image" Target="../media/image18.svg"/><Relationship Id="rId11" Type="http://schemas.openxmlformats.org/officeDocument/2006/relationships/image" Target="../media/image23.png"/><Relationship Id="rId5" Type="http://schemas.openxmlformats.org/officeDocument/2006/relationships/image" Target="../media/image17.png"/><Relationship Id="rId10" Type="http://schemas.openxmlformats.org/officeDocument/2006/relationships/image" Target="../media/image22.svg"/><Relationship Id="rId4" Type="http://schemas.openxmlformats.org/officeDocument/2006/relationships/image" Target="../media/image16.svg"/><Relationship Id="rId9" Type="http://schemas.openxmlformats.org/officeDocument/2006/relationships/image" Target="../media/image21.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A0CDE70-94C3-41B0-8FDF-CF1D9BAFB126}"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14C8AE1E-A7D5-486F-B37E-BA1CBCBD13CA}">
      <dgm:prSet custT="1"/>
      <dgm:spPr>
        <a:solidFill>
          <a:schemeClr val="tx1">
            <a:lumMod val="50000"/>
            <a:lumOff val="50000"/>
          </a:schemeClr>
        </a:solidFill>
      </dgm:spPr>
      <dgm:t>
        <a:bodyPr/>
        <a:lstStyle/>
        <a:p>
          <a:r>
            <a:rPr lang="en-US" sz="2000" b="1" dirty="0">
              <a:solidFill>
                <a:schemeClr val="bg1"/>
              </a:solidFill>
            </a:rPr>
            <a:t>Demographic Filtering- </a:t>
          </a:r>
          <a:r>
            <a:rPr lang="en-US" sz="1600" dirty="0">
              <a:solidFill>
                <a:schemeClr val="bg1"/>
              </a:solidFill>
            </a:rPr>
            <a:t>offers users with similar demographic background with the movies that are popular and well-rated regardless of the genre or any other factors. The System recommends the same movies to users with similar demographic features. </a:t>
          </a:r>
        </a:p>
      </dgm:t>
    </dgm:pt>
    <dgm:pt modelId="{878FBC2F-C3A6-4474-A0B5-75831B8EA2C5}" type="parTrans" cxnId="{2DBB172B-3333-421F-8538-033A7193DD76}">
      <dgm:prSet/>
      <dgm:spPr/>
      <dgm:t>
        <a:bodyPr/>
        <a:lstStyle/>
        <a:p>
          <a:endParaRPr lang="en-US"/>
        </a:p>
      </dgm:t>
    </dgm:pt>
    <dgm:pt modelId="{45598220-1ECF-4C9A-8817-43ACABCD23E3}" type="sibTrans" cxnId="{2DBB172B-3333-421F-8538-033A7193DD76}">
      <dgm:prSet phldrT="1" phldr="0"/>
      <dgm:spPr/>
      <dgm:t>
        <a:bodyPr/>
        <a:lstStyle/>
        <a:p>
          <a:endParaRPr lang="en-US"/>
        </a:p>
      </dgm:t>
    </dgm:pt>
    <dgm:pt modelId="{E6DAC2D8-B90A-4EEE-910C-4D51F6137E68}">
      <dgm:prSet custT="1"/>
      <dgm:spPr>
        <a:solidFill>
          <a:schemeClr val="accent6"/>
        </a:solidFill>
      </dgm:spPr>
      <dgm:t>
        <a:bodyPr/>
        <a:lstStyle/>
        <a:p>
          <a:r>
            <a:rPr lang="en-US" sz="2000" b="1" dirty="0"/>
            <a:t>Content Based Filtering- </a:t>
          </a:r>
          <a:r>
            <a:rPr lang="en-US" sz="1600" dirty="0"/>
            <a:t>consider the object’s contents, this system uses item metadata, such as genre, director, description, actors, etc. for movies, to make these recommendations, it provides movie recommendation more closely to the individual’s preference. </a:t>
          </a:r>
        </a:p>
      </dgm:t>
    </dgm:pt>
    <dgm:pt modelId="{3EED9C2B-8EFD-44CE-98BE-294E0D0A0AE7}" type="parTrans" cxnId="{15C54341-7144-491A-8495-B1966E03F868}">
      <dgm:prSet/>
      <dgm:spPr/>
      <dgm:t>
        <a:bodyPr/>
        <a:lstStyle/>
        <a:p>
          <a:endParaRPr lang="en-US"/>
        </a:p>
      </dgm:t>
    </dgm:pt>
    <dgm:pt modelId="{A9B27F68-9956-46C7-9DA9-60E4A6B315DD}" type="sibTrans" cxnId="{15C54341-7144-491A-8495-B1966E03F868}">
      <dgm:prSet phldrT="2" phldr="0"/>
      <dgm:spPr/>
      <dgm:t>
        <a:bodyPr/>
        <a:lstStyle/>
        <a:p>
          <a:endParaRPr lang="en-US"/>
        </a:p>
      </dgm:t>
    </dgm:pt>
    <dgm:pt modelId="{53627BAD-A939-4610-9018-59942B8F6F16}">
      <dgm:prSet custT="1"/>
      <dgm:spPr/>
      <dgm:t>
        <a:bodyPr/>
        <a:lstStyle/>
        <a:p>
          <a:r>
            <a:rPr lang="en-US" sz="2000" b="1" dirty="0"/>
            <a:t>Collaborative Filtering-</a:t>
          </a:r>
          <a:r>
            <a:rPr lang="en-US" sz="2000" dirty="0"/>
            <a:t> </a:t>
          </a:r>
          <a:r>
            <a:rPr lang="en-US" sz="1600" dirty="0"/>
            <a:t>focuses on user’s preference data and </a:t>
          </a:r>
          <a:r>
            <a:rPr lang="en-US" sz="1600" dirty="0" err="1"/>
            <a:t>recommensd</a:t>
          </a:r>
          <a:r>
            <a:rPr lang="en-US" sz="1600" dirty="0"/>
            <a:t> movies based on it through matching with other users’ historical movies that have a similar preference as well and does not require movies’ metadata. This system matches persons with similar interests and provides recommendations based on this matching. </a:t>
          </a:r>
        </a:p>
      </dgm:t>
    </dgm:pt>
    <dgm:pt modelId="{BA658D7A-D6CF-409F-8382-26DD3E41DBDE}" type="parTrans" cxnId="{1AF52997-2F0C-4680-A5B6-13BB551F1373}">
      <dgm:prSet/>
      <dgm:spPr/>
      <dgm:t>
        <a:bodyPr/>
        <a:lstStyle/>
        <a:p>
          <a:endParaRPr lang="en-US"/>
        </a:p>
      </dgm:t>
    </dgm:pt>
    <dgm:pt modelId="{D941798B-29BA-4352-8872-06620A71EC6D}" type="sibTrans" cxnId="{1AF52997-2F0C-4680-A5B6-13BB551F1373}">
      <dgm:prSet phldrT="3" phldr="0"/>
      <dgm:spPr/>
      <dgm:t>
        <a:bodyPr/>
        <a:lstStyle/>
        <a:p>
          <a:endParaRPr lang="en-US"/>
        </a:p>
      </dgm:t>
    </dgm:pt>
    <dgm:pt modelId="{5AC7800F-5697-594A-B65E-DA2CF78328B3}" type="pres">
      <dgm:prSet presAssocID="{4A0CDE70-94C3-41B0-8FDF-CF1D9BAFB126}" presName="linear" presStyleCnt="0">
        <dgm:presLayoutVars>
          <dgm:animLvl val="lvl"/>
          <dgm:resizeHandles val="exact"/>
        </dgm:presLayoutVars>
      </dgm:prSet>
      <dgm:spPr/>
    </dgm:pt>
    <dgm:pt modelId="{868148C5-38E7-4F4B-A7F1-BC93C92DA5AA}" type="pres">
      <dgm:prSet presAssocID="{14C8AE1E-A7D5-486F-B37E-BA1CBCBD13CA}" presName="parentText" presStyleLbl="node1" presStyleIdx="0" presStyleCnt="3">
        <dgm:presLayoutVars>
          <dgm:chMax val="0"/>
          <dgm:bulletEnabled val="1"/>
        </dgm:presLayoutVars>
      </dgm:prSet>
      <dgm:spPr/>
    </dgm:pt>
    <dgm:pt modelId="{BAAB3400-2A82-0645-8D05-7EC1A5914C75}" type="pres">
      <dgm:prSet presAssocID="{45598220-1ECF-4C9A-8817-43ACABCD23E3}" presName="spacer" presStyleCnt="0"/>
      <dgm:spPr/>
    </dgm:pt>
    <dgm:pt modelId="{DF7BAB2A-7238-7340-804C-08D79AAEA5B1}" type="pres">
      <dgm:prSet presAssocID="{E6DAC2D8-B90A-4EEE-910C-4D51F6137E68}" presName="parentText" presStyleLbl="node1" presStyleIdx="1" presStyleCnt="3">
        <dgm:presLayoutVars>
          <dgm:chMax val="0"/>
          <dgm:bulletEnabled val="1"/>
        </dgm:presLayoutVars>
      </dgm:prSet>
      <dgm:spPr/>
    </dgm:pt>
    <dgm:pt modelId="{2A01745E-E6D7-F74F-9E17-E28A142FA5CB}" type="pres">
      <dgm:prSet presAssocID="{A9B27F68-9956-46C7-9DA9-60E4A6B315DD}" presName="spacer" presStyleCnt="0"/>
      <dgm:spPr/>
    </dgm:pt>
    <dgm:pt modelId="{F887BDE4-E509-1D49-AE68-0269AA881558}" type="pres">
      <dgm:prSet presAssocID="{53627BAD-A939-4610-9018-59942B8F6F16}" presName="parentText" presStyleLbl="node1" presStyleIdx="2" presStyleCnt="3">
        <dgm:presLayoutVars>
          <dgm:chMax val="0"/>
          <dgm:bulletEnabled val="1"/>
        </dgm:presLayoutVars>
      </dgm:prSet>
      <dgm:spPr/>
    </dgm:pt>
  </dgm:ptLst>
  <dgm:cxnLst>
    <dgm:cxn modelId="{413CCA0B-09A9-5D4E-B468-AF089D61F77A}" type="presOf" srcId="{14C8AE1E-A7D5-486F-B37E-BA1CBCBD13CA}" destId="{868148C5-38E7-4F4B-A7F1-BC93C92DA5AA}" srcOrd="0" destOrd="0" presId="urn:microsoft.com/office/officeart/2005/8/layout/vList2"/>
    <dgm:cxn modelId="{2DBB172B-3333-421F-8538-033A7193DD76}" srcId="{4A0CDE70-94C3-41B0-8FDF-CF1D9BAFB126}" destId="{14C8AE1E-A7D5-486F-B37E-BA1CBCBD13CA}" srcOrd="0" destOrd="0" parTransId="{878FBC2F-C3A6-4474-A0B5-75831B8EA2C5}" sibTransId="{45598220-1ECF-4C9A-8817-43ACABCD23E3}"/>
    <dgm:cxn modelId="{DCC4D62E-2935-8B4E-A50D-70A99182225C}" type="presOf" srcId="{E6DAC2D8-B90A-4EEE-910C-4D51F6137E68}" destId="{DF7BAB2A-7238-7340-804C-08D79AAEA5B1}" srcOrd="0" destOrd="0" presId="urn:microsoft.com/office/officeart/2005/8/layout/vList2"/>
    <dgm:cxn modelId="{15C54341-7144-491A-8495-B1966E03F868}" srcId="{4A0CDE70-94C3-41B0-8FDF-CF1D9BAFB126}" destId="{E6DAC2D8-B90A-4EEE-910C-4D51F6137E68}" srcOrd="1" destOrd="0" parTransId="{3EED9C2B-8EFD-44CE-98BE-294E0D0A0AE7}" sibTransId="{A9B27F68-9956-46C7-9DA9-60E4A6B315DD}"/>
    <dgm:cxn modelId="{1984138B-6C8F-3545-B865-7158BBC140B8}" type="presOf" srcId="{53627BAD-A939-4610-9018-59942B8F6F16}" destId="{F887BDE4-E509-1D49-AE68-0269AA881558}" srcOrd="0" destOrd="0" presId="urn:microsoft.com/office/officeart/2005/8/layout/vList2"/>
    <dgm:cxn modelId="{1AF52997-2F0C-4680-A5B6-13BB551F1373}" srcId="{4A0CDE70-94C3-41B0-8FDF-CF1D9BAFB126}" destId="{53627BAD-A939-4610-9018-59942B8F6F16}" srcOrd="2" destOrd="0" parTransId="{BA658D7A-D6CF-409F-8382-26DD3E41DBDE}" sibTransId="{D941798B-29BA-4352-8872-06620A71EC6D}"/>
    <dgm:cxn modelId="{7935D6BA-D105-E44B-8DBF-02C93EFDF376}" type="presOf" srcId="{4A0CDE70-94C3-41B0-8FDF-CF1D9BAFB126}" destId="{5AC7800F-5697-594A-B65E-DA2CF78328B3}" srcOrd="0" destOrd="0" presId="urn:microsoft.com/office/officeart/2005/8/layout/vList2"/>
    <dgm:cxn modelId="{E065CCC3-1CBF-EF4A-8F7B-FBB78B790A00}" type="presParOf" srcId="{5AC7800F-5697-594A-B65E-DA2CF78328B3}" destId="{868148C5-38E7-4F4B-A7F1-BC93C92DA5AA}" srcOrd="0" destOrd="0" presId="urn:microsoft.com/office/officeart/2005/8/layout/vList2"/>
    <dgm:cxn modelId="{4B059DB7-2232-B04D-948F-0BA09968DD32}" type="presParOf" srcId="{5AC7800F-5697-594A-B65E-DA2CF78328B3}" destId="{BAAB3400-2A82-0645-8D05-7EC1A5914C75}" srcOrd="1" destOrd="0" presId="urn:microsoft.com/office/officeart/2005/8/layout/vList2"/>
    <dgm:cxn modelId="{B921372D-A23D-934D-BEDA-DB48D6042B9D}" type="presParOf" srcId="{5AC7800F-5697-594A-B65E-DA2CF78328B3}" destId="{DF7BAB2A-7238-7340-804C-08D79AAEA5B1}" srcOrd="2" destOrd="0" presId="urn:microsoft.com/office/officeart/2005/8/layout/vList2"/>
    <dgm:cxn modelId="{C1D0C2D5-DD60-7B4C-A6AC-61B91EE0FA2B}" type="presParOf" srcId="{5AC7800F-5697-594A-B65E-DA2CF78328B3}" destId="{2A01745E-E6D7-F74F-9E17-E28A142FA5CB}" srcOrd="3" destOrd="0" presId="urn:microsoft.com/office/officeart/2005/8/layout/vList2"/>
    <dgm:cxn modelId="{6109C3CD-A010-144D-9E1E-249175CE8C32}" type="presParOf" srcId="{5AC7800F-5697-594A-B65E-DA2CF78328B3}" destId="{F887BDE4-E509-1D49-AE68-0269AA881558}" srcOrd="4"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DEFBC5B-22D7-47A6-BDB5-1844B2C85774}" type="doc">
      <dgm:prSet loTypeId="urn:microsoft.com/office/officeart/2018/2/layout/IconCircleList" loCatId="icon" qsTypeId="urn:microsoft.com/office/officeart/2005/8/quickstyle/simple1" qsCatId="simple" csTypeId="urn:microsoft.com/office/officeart/2018/5/colors/Iconchunking_neutralbg_colorful1" csCatId="colorful" phldr="1"/>
      <dgm:spPr/>
      <dgm:t>
        <a:bodyPr/>
        <a:lstStyle/>
        <a:p>
          <a:endParaRPr lang="en-US"/>
        </a:p>
      </dgm:t>
    </dgm:pt>
    <dgm:pt modelId="{8D3D3C17-84BB-4DC9-8768-95113F2DAEB4}">
      <dgm:prSet/>
      <dgm:spPr/>
      <dgm:t>
        <a:bodyPr/>
        <a:lstStyle/>
        <a:p>
          <a:r>
            <a:rPr lang="en-US"/>
            <a:t>Personalizes content delivery</a:t>
          </a:r>
        </a:p>
      </dgm:t>
    </dgm:pt>
    <dgm:pt modelId="{15679091-250D-4C51-A285-80D59C6014EC}" type="parTrans" cxnId="{B24599C7-C183-4624-BDE3-A2892579BD9B}">
      <dgm:prSet/>
      <dgm:spPr/>
      <dgm:t>
        <a:bodyPr/>
        <a:lstStyle/>
        <a:p>
          <a:endParaRPr lang="en-US"/>
        </a:p>
      </dgm:t>
    </dgm:pt>
    <dgm:pt modelId="{1C94A018-F6FB-476F-B042-664055E3BD7C}" type="sibTrans" cxnId="{B24599C7-C183-4624-BDE3-A2892579BD9B}">
      <dgm:prSet/>
      <dgm:spPr/>
      <dgm:t>
        <a:bodyPr/>
        <a:lstStyle/>
        <a:p>
          <a:endParaRPr lang="en-US"/>
        </a:p>
      </dgm:t>
    </dgm:pt>
    <dgm:pt modelId="{DAA0D925-0D0B-4CFE-A317-B1F6D08BDC63}">
      <dgm:prSet/>
      <dgm:spPr/>
      <dgm:t>
        <a:bodyPr/>
        <a:lstStyle/>
        <a:p>
          <a:r>
            <a:rPr lang="en-US"/>
            <a:t>Enhances user satisfaction</a:t>
          </a:r>
        </a:p>
      </dgm:t>
    </dgm:pt>
    <dgm:pt modelId="{52B737A0-8513-404A-B16E-12C6B72DD368}" type="parTrans" cxnId="{7ED840FE-4C51-4D70-9BF0-D5B4033E76B2}">
      <dgm:prSet/>
      <dgm:spPr/>
      <dgm:t>
        <a:bodyPr/>
        <a:lstStyle/>
        <a:p>
          <a:endParaRPr lang="en-US"/>
        </a:p>
      </dgm:t>
    </dgm:pt>
    <dgm:pt modelId="{6C5B8CF4-5FCD-4970-A30E-73607BDA6FDA}" type="sibTrans" cxnId="{7ED840FE-4C51-4D70-9BF0-D5B4033E76B2}">
      <dgm:prSet/>
      <dgm:spPr/>
      <dgm:t>
        <a:bodyPr/>
        <a:lstStyle/>
        <a:p>
          <a:endParaRPr lang="en-US"/>
        </a:p>
      </dgm:t>
    </dgm:pt>
    <dgm:pt modelId="{ABA49AE1-ACE8-4003-B85C-D01137FBA486}">
      <dgm:prSet/>
      <dgm:spPr/>
      <dgm:t>
        <a:bodyPr/>
        <a:lstStyle/>
        <a:p>
          <a:r>
            <a:rPr lang="en-US"/>
            <a:t>Widely used in entertainment and e-commerce</a:t>
          </a:r>
        </a:p>
      </dgm:t>
    </dgm:pt>
    <dgm:pt modelId="{CC09B74C-5A65-4EAD-9EC0-852749962852}" type="parTrans" cxnId="{04982839-751D-473D-A4D9-5DAE0C8941A6}">
      <dgm:prSet/>
      <dgm:spPr/>
      <dgm:t>
        <a:bodyPr/>
        <a:lstStyle/>
        <a:p>
          <a:endParaRPr lang="en-US"/>
        </a:p>
      </dgm:t>
    </dgm:pt>
    <dgm:pt modelId="{835894E2-367B-440A-AB80-6930040D54BE}" type="sibTrans" cxnId="{04982839-751D-473D-A4D9-5DAE0C8941A6}">
      <dgm:prSet/>
      <dgm:spPr/>
      <dgm:t>
        <a:bodyPr/>
        <a:lstStyle/>
        <a:p>
          <a:endParaRPr lang="en-US"/>
        </a:p>
      </dgm:t>
    </dgm:pt>
    <dgm:pt modelId="{413B6FE7-0344-497A-950C-6B0B7CB9F984}" type="pres">
      <dgm:prSet presAssocID="{1DEFBC5B-22D7-47A6-BDB5-1844B2C85774}" presName="root" presStyleCnt="0">
        <dgm:presLayoutVars>
          <dgm:dir/>
          <dgm:resizeHandles val="exact"/>
        </dgm:presLayoutVars>
      </dgm:prSet>
      <dgm:spPr/>
    </dgm:pt>
    <dgm:pt modelId="{CB73D150-5785-48A1-A7EB-A8869A7DA08F}" type="pres">
      <dgm:prSet presAssocID="{1DEFBC5B-22D7-47A6-BDB5-1844B2C85774}" presName="container" presStyleCnt="0">
        <dgm:presLayoutVars>
          <dgm:dir/>
          <dgm:resizeHandles val="exact"/>
        </dgm:presLayoutVars>
      </dgm:prSet>
      <dgm:spPr/>
    </dgm:pt>
    <dgm:pt modelId="{FA9940F9-196F-41C5-9637-46855140AF77}" type="pres">
      <dgm:prSet presAssocID="{8D3D3C17-84BB-4DC9-8768-95113F2DAEB4}" presName="compNode" presStyleCnt="0"/>
      <dgm:spPr/>
    </dgm:pt>
    <dgm:pt modelId="{B50D6CA9-A85C-4F89-80AA-CAB68EA133E0}" type="pres">
      <dgm:prSet presAssocID="{8D3D3C17-84BB-4DC9-8768-95113F2DAEB4}" presName="iconBgRect" presStyleLbl="bgShp" presStyleIdx="0" presStyleCnt="3"/>
      <dgm:spPr/>
    </dgm:pt>
    <dgm:pt modelId="{96B2564A-3986-4C9B-B778-551FB55EE64B}" type="pres">
      <dgm:prSet presAssocID="{8D3D3C17-84BB-4DC9-8768-95113F2DAEB4}"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eckmark"/>
        </a:ext>
      </dgm:extLst>
    </dgm:pt>
    <dgm:pt modelId="{97969BE6-DA6E-48D9-9885-5FCC9C5427BF}" type="pres">
      <dgm:prSet presAssocID="{8D3D3C17-84BB-4DC9-8768-95113F2DAEB4}" presName="spaceRect" presStyleCnt="0"/>
      <dgm:spPr/>
    </dgm:pt>
    <dgm:pt modelId="{53614BFE-99D1-4D1A-81B0-5E8379FC7235}" type="pres">
      <dgm:prSet presAssocID="{8D3D3C17-84BB-4DC9-8768-95113F2DAEB4}" presName="textRect" presStyleLbl="revTx" presStyleIdx="0" presStyleCnt="3">
        <dgm:presLayoutVars>
          <dgm:chMax val="1"/>
          <dgm:chPref val="1"/>
        </dgm:presLayoutVars>
      </dgm:prSet>
      <dgm:spPr/>
    </dgm:pt>
    <dgm:pt modelId="{59A49ED2-0C11-4987-B04F-208C9AE15766}" type="pres">
      <dgm:prSet presAssocID="{1C94A018-F6FB-476F-B042-664055E3BD7C}" presName="sibTrans" presStyleLbl="sibTrans2D1" presStyleIdx="0" presStyleCnt="0"/>
      <dgm:spPr/>
    </dgm:pt>
    <dgm:pt modelId="{61EEDD94-1201-42B1-ADA3-DF46942D1768}" type="pres">
      <dgm:prSet presAssocID="{DAA0D925-0D0B-4CFE-A317-B1F6D08BDC63}" presName="compNode" presStyleCnt="0"/>
      <dgm:spPr/>
    </dgm:pt>
    <dgm:pt modelId="{E9F5366B-08D9-4074-9478-ECF554B94436}" type="pres">
      <dgm:prSet presAssocID="{DAA0D925-0D0B-4CFE-A317-B1F6D08BDC63}" presName="iconBgRect" presStyleLbl="bgShp" presStyleIdx="1" presStyleCnt="3"/>
      <dgm:spPr/>
    </dgm:pt>
    <dgm:pt modelId="{531B893F-12E6-4736-A60C-2980F6DBFE59}" type="pres">
      <dgm:prSet presAssocID="{DAA0D925-0D0B-4CFE-A317-B1F6D08BDC63}"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Upward trend"/>
        </a:ext>
      </dgm:extLst>
    </dgm:pt>
    <dgm:pt modelId="{3194957F-34B6-4507-B342-1E0DACD2B7DC}" type="pres">
      <dgm:prSet presAssocID="{DAA0D925-0D0B-4CFE-A317-B1F6D08BDC63}" presName="spaceRect" presStyleCnt="0"/>
      <dgm:spPr/>
    </dgm:pt>
    <dgm:pt modelId="{BF2B2688-BFCD-43D4-AF3A-9FB6089765D5}" type="pres">
      <dgm:prSet presAssocID="{DAA0D925-0D0B-4CFE-A317-B1F6D08BDC63}" presName="textRect" presStyleLbl="revTx" presStyleIdx="1" presStyleCnt="3">
        <dgm:presLayoutVars>
          <dgm:chMax val="1"/>
          <dgm:chPref val="1"/>
        </dgm:presLayoutVars>
      </dgm:prSet>
      <dgm:spPr/>
    </dgm:pt>
    <dgm:pt modelId="{D0EA2FFE-7A4D-4A6D-9693-5058BC285393}" type="pres">
      <dgm:prSet presAssocID="{6C5B8CF4-5FCD-4970-A30E-73607BDA6FDA}" presName="sibTrans" presStyleLbl="sibTrans2D1" presStyleIdx="0" presStyleCnt="0"/>
      <dgm:spPr/>
    </dgm:pt>
    <dgm:pt modelId="{0428719E-488A-4C5E-B174-365972A22EF1}" type="pres">
      <dgm:prSet presAssocID="{ABA49AE1-ACE8-4003-B85C-D01137FBA486}" presName="compNode" presStyleCnt="0"/>
      <dgm:spPr/>
    </dgm:pt>
    <dgm:pt modelId="{074AE1CC-AEB4-4BEC-B574-0AD496091745}" type="pres">
      <dgm:prSet presAssocID="{ABA49AE1-ACE8-4003-B85C-D01137FBA486}" presName="iconBgRect" presStyleLbl="bgShp" presStyleIdx="2" presStyleCnt="3"/>
      <dgm:spPr/>
    </dgm:pt>
    <dgm:pt modelId="{BD9E096F-0DC4-48B6-95F5-FED2D2DA2BA7}" type="pres">
      <dgm:prSet presAssocID="{ABA49AE1-ACE8-4003-B85C-D01137FBA486}"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elevision"/>
        </a:ext>
      </dgm:extLst>
    </dgm:pt>
    <dgm:pt modelId="{35D67825-AD43-4CDB-B17C-46CEB4A3912C}" type="pres">
      <dgm:prSet presAssocID="{ABA49AE1-ACE8-4003-B85C-D01137FBA486}" presName="spaceRect" presStyleCnt="0"/>
      <dgm:spPr/>
    </dgm:pt>
    <dgm:pt modelId="{53978492-5175-4223-97C2-58356D450CC4}" type="pres">
      <dgm:prSet presAssocID="{ABA49AE1-ACE8-4003-B85C-D01137FBA486}" presName="textRect" presStyleLbl="revTx" presStyleIdx="2" presStyleCnt="3">
        <dgm:presLayoutVars>
          <dgm:chMax val="1"/>
          <dgm:chPref val="1"/>
        </dgm:presLayoutVars>
      </dgm:prSet>
      <dgm:spPr/>
    </dgm:pt>
  </dgm:ptLst>
  <dgm:cxnLst>
    <dgm:cxn modelId="{04982839-751D-473D-A4D9-5DAE0C8941A6}" srcId="{1DEFBC5B-22D7-47A6-BDB5-1844B2C85774}" destId="{ABA49AE1-ACE8-4003-B85C-D01137FBA486}" srcOrd="2" destOrd="0" parTransId="{CC09B74C-5A65-4EAD-9EC0-852749962852}" sibTransId="{835894E2-367B-440A-AB80-6930040D54BE}"/>
    <dgm:cxn modelId="{7BFF1963-EAC0-4FA5-A442-5A0D1BB934AF}" type="presOf" srcId="{1DEFBC5B-22D7-47A6-BDB5-1844B2C85774}" destId="{413B6FE7-0344-497A-950C-6B0B7CB9F984}" srcOrd="0" destOrd="0" presId="urn:microsoft.com/office/officeart/2018/2/layout/IconCircleList"/>
    <dgm:cxn modelId="{2B2C2E6F-D21A-4EE0-9418-697AD0C92EC8}" type="presOf" srcId="{ABA49AE1-ACE8-4003-B85C-D01137FBA486}" destId="{53978492-5175-4223-97C2-58356D450CC4}" srcOrd="0" destOrd="0" presId="urn:microsoft.com/office/officeart/2018/2/layout/IconCircleList"/>
    <dgm:cxn modelId="{8139379F-66E4-406D-AF6D-0B0F5F688486}" type="presOf" srcId="{6C5B8CF4-5FCD-4970-A30E-73607BDA6FDA}" destId="{D0EA2FFE-7A4D-4A6D-9693-5058BC285393}" srcOrd="0" destOrd="0" presId="urn:microsoft.com/office/officeart/2018/2/layout/IconCircleList"/>
    <dgm:cxn modelId="{BADAECB0-429F-4A14-B59F-1BDABC7E6C14}" type="presOf" srcId="{1C94A018-F6FB-476F-B042-664055E3BD7C}" destId="{59A49ED2-0C11-4987-B04F-208C9AE15766}" srcOrd="0" destOrd="0" presId="urn:microsoft.com/office/officeart/2018/2/layout/IconCircleList"/>
    <dgm:cxn modelId="{B24599C7-C183-4624-BDE3-A2892579BD9B}" srcId="{1DEFBC5B-22D7-47A6-BDB5-1844B2C85774}" destId="{8D3D3C17-84BB-4DC9-8768-95113F2DAEB4}" srcOrd="0" destOrd="0" parTransId="{15679091-250D-4C51-A285-80D59C6014EC}" sibTransId="{1C94A018-F6FB-476F-B042-664055E3BD7C}"/>
    <dgm:cxn modelId="{C33537DA-3AEF-46C2-8F55-1CACEFAC46F1}" type="presOf" srcId="{8D3D3C17-84BB-4DC9-8768-95113F2DAEB4}" destId="{53614BFE-99D1-4D1A-81B0-5E8379FC7235}" srcOrd="0" destOrd="0" presId="urn:microsoft.com/office/officeart/2018/2/layout/IconCircleList"/>
    <dgm:cxn modelId="{106415E7-04F4-416B-B4CC-B1574E7A342F}" type="presOf" srcId="{DAA0D925-0D0B-4CFE-A317-B1F6D08BDC63}" destId="{BF2B2688-BFCD-43D4-AF3A-9FB6089765D5}" srcOrd="0" destOrd="0" presId="urn:microsoft.com/office/officeart/2018/2/layout/IconCircleList"/>
    <dgm:cxn modelId="{7ED840FE-4C51-4D70-9BF0-D5B4033E76B2}" srcId="{1DEFBC5B-22D7-47A6-BDB5-1844B2C85774}" destId="{DAA0D925-0D0B-4CFE-A317-B1F6D08BDC63}" srcOrd="1" destOrd="0" parTransId="{52B737A0-8513-404A-B16E-12C6B72DD368}" sibTransId="{6C5B8CF4-5FCD-4970-A30E-73607BDA6FDA}"/>
    <dgm:cxn modelId="{5DC64611-0F2A-494F-B87B-AF9FAEC8F8EF}" type="presParOf" srcId="{413B6FE7-0344-497A-950C-6B0B7CB9F984}" destId="{CB73D150-5785-48A1-A7EB-A8869A7DA08F}" srcOrd="0" destOrd="0" presId="urn:microsoft.com/office/officeart/2018/2/layout/IconCircleList"/>
    <dgm:cxn modelId="{48D48487-3FEA-4EDB-BB4E-6BA8D2F5D47C}" type="presParOf" srcId="{CB73D150-5785-48A1-A7EB-A8869A7DA08F}" destId="{FA9940F9-196F-41C5-9637-46855140AF77}" srcOrd="0" destOrd="0" presId="urn:microsoft.com/office/officeart/2018/2/layout/IconCircleList"/>
    <dgm:cxn modelId="{2DFBEA21-021C-49DE-B5F6-A97C8E02933E}" type="presParOf" srcId="{FA9940F9-196F-41C5-9637-46855140AF77}" destId="{B50D6CA9-A85C-4F89-80AA-CAB68EA133E0}" srcOrd="0" destOrd="0" presId="urn:microsoft.com/office/officeart/2018/2/layout/IconCircleList"/>
    <dgm:cxn modelId="{607FEB1B-BB84-4630-9347-F283AD694EBA}" type="presParOf" srcId="{FA9940F9-196F-41C5-9637-46855140AF77}" destId="{96B2564A-3986-4C9B-B778-551FB55EE64B}" srcOrd="1" destOrd="0" presId="urn:microsoft.com/office/officeart/2018/2/layout/IconCircleList"/>
    <dgm:cxn modelId="{5A1B13D3-8B79-4769-88E0-8963ED25E096}" type="presParOf" srcId="{FA9940F9-196F-41C5-9637-46855140AF77}" destId="{97969BE6-DA6E-48D9-9885-5FCC9C5427BF}" srcOrd="2" destOrd="0" presId="urn:microsoft.com/office/officeart/2018/2/layout/IconCircleList"/>
    <dgm:cxn modelId="{F1F6679A-D8D6-47D2-83C1-EC43D23711C9}" type="presParOf" srcId="{FA9940F9-196F-41C5-9637-46855140AF77}" destId="{53614BFE-99D1-4D1A-81B0-5E8379FC7235}" srcOrd="3" destOrd="0" presId="urn:microsoft.com/office/officeart/2018/2/layout/IconCircleList"/>
    <dgm:cxn modelId="{1FDF6D3F-E1D1-447E-8C4B-F7850AFC0647}" type="presParOf" srcId="{CB73D150-5785-48A1-A7EB-A8869A7DA08F}" destId="{59A49ED2-0C11-4987-B04F-208C9AE15766}" srcOrd="1" destOrd="0" presId="urn:microsoft.com/office/officeart/2018/2/layout/IconCircleList"/>
    <dgm:cxn modelId="{2EE5D67F-0073-4A66-9D46-5F6EDFB17CB3}" type="presParOf" srcId="{CB73D150-5785-48A1-A7EB-A8869A7DA08F}" destId="{61EEDD94-1201-42B1-ADA3-DF46942D1768}" srcOrd="2" destOrd="0" presId="urn:microsoft.com/office/officeart/2018/2/layout/IconCircleList"/>
    <dgm:cxn modelId="{BF5A4D7E-D610-42F3-8B5F-7B32274385C2}" type="presParOf" srcId="{61EEDD94-1201-42B1-ADA3-DF46942D1768}" destId="{E9F5366B-08D9-4074-9478-ECF554B94436}" srcOrd="0" destOrd="0" presId="urn:microsoft.com/office/officeart/2018/2/layout/IconCircleList"/>
    <dgm:cxn modelId="{5D2A0FF7-7EE6-4906-BC02-A323197E4C4C}" type="presParOf" srcId="{61EEDD94-1201-42B1-ADA3-DF46942D1768}" destId="{531B893F-12E6-4736-A60C-2980F6DBFE59}" srcOrd="1" destOrd="0" presId="urn:microsoft.com/office/officeart/2018/2/layout/IconCircleList"/>
    <dgm:cxn modelId="{CAE33A68-A90A-4917-A9B8-F2DB4B0CDD6F}" type="presParOf" srcId="{61EEDD94-1201-42B1-ADA3-DF46942D1768}" destId="{3194957F-34B6-4507-B342-1E0DACD2B7DC}" srcOrd="2" destOrd="0" presId="urn:microsoft.com/office/officeart/2018/2/layout/IconCircleList"/>
    <dgm:cxn modelId="{6907E13B-D4DC-456E-AA26-3E4B4C2D9DF1}" type="presParOf" srcId="{61EEDD94-1201-42B1-ADA3-DF46942D1768}" destId="{BF2B2688-BFCD-43D4-AF3A-9FB6089765D5}" srcOrd="3" destOrd="0" presId="urn:microsoft.com/office/officeart/2018/2/layout/IconCircleList"/>
    <dgm:cxn modelId="{48CDE4F3-D7CC-465B-8E22-6A0B162BDBAF}" type="presParOf" srcId="{CB73D150-5785-48A1-A7EB-A8869A7DA08F}" destId="{D0EA2FFE-7A4D-4A6D-9693-5058BC285393}" srcOrd="3" destOrd="0" presId="urn:microsoft.com/office/officeart/2018/2/layout/IconCircleList"/>
    <dgm:cxn modelId="{CD8A9A6A-9724-45CD-AEA8-1DAA9622C219}" type="presParOf" srcId="{CB73D150-5785-48A1-A7EB-A8869A7DA08F}" destId="{0428719E-488A-4C5E-B174-365972A22EF1}" srcOrd="4" destOrd="0" presId="urn:microsoft.com/office/officeart/2018/2/layout/IconCircleList"/>
    <dgm:cxn modelId="{02E2FB09-B3D3-44C6-8CAF-99113E69C739}" type="presParOf" srcId="{0428719E-488A-4C5E-B174-365972A22EF1}" destId="{074AE1CC-AEB4-4BEC-B574-0AD496091745}" srcOrd="0" destOrd="0" presId="urn:microsoft.com/office/officeart/2018/2/layout/IconCircleList"/>
    <dgm:cxn modelId="{6BEC37B0-C969-4F9A-993B-C0DCA17D683D}" type="presParOf" srcId="{0428719E-488A-4C5E-B174-365972A22EF1}" destId="{BD9E096F-0DC4-48B6-95F5-FED2D2DA2BA7}" srcOrd="1" destOrd="0" presId="urn:microsoft.com/office/officeart/2018/2/layout/IconCircleList"/>
    <dgm:cxn modelId="{A70D991D-9C70-4179-80C9-3B097DFC10FD}" type="presParOf" srcId="{0428719E-488A-4C5E-B174-365972A22EF1}" destId="{35D67825-AD43-4CDB-B17C-46CEB4A3912C}" srcOrd="2" destOrd="0" presId="urn:microsoft.com/office/officeart/2018/2/layout/IconCircleList"/>
    <dgm:cxn modelId="{FC9C64D0-209D-4D1E-9727-7E3D8E972757}" type="presParOf" srcId="{0428719E-488A-4C5E-B174-365972A22EF1}" destId="{53978492-5175-4223-97C2-58356D450CC4}" srcOrd="3" destOrd="0" presId="urn:microsoft.com/office/officeart/2018/2/layout/IconCircle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2BAF7A3-E042-408A-B044-85AB0B10C005}"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25D90885-10DB-4853-931B-D3CE38DAAC22}">
      <dgm:prSet/>
      <dgm:spPr/>
      <dgm:t>
        <a:bodyPr/>
        <a:lstStyle/>
        <a:p>
          <a:pPr>
            <a:lnSpc>
              <a:spcPct val="100000"/>
            </a:lnSpc>
          </a:pPr>
          <a:r>
            <a:rPr lang="en-US"/>
            <a:t>Dataset: </a:t>
          </a:r>
          <a:r>
            <a:rPr lang="en-US" b="1"/>
            <a:t>MovieLens Latest</a:t>
          </a:r>
          <a:endParaRPr lang="en-US"/>
        </a:p>
      </dgm:t>
    </dgm:pt>
    <dgm:pt modelId="{1E822533-D6B9-4147-A1FD-B63D66920B53}" type="parTrans" cxnId="{327235FB-399D-4EFD-9668-FC5501CC5542}">
      <dgm:prSet/>
      <dgm:spPr/>
      <dgm:t>
        <a:bodyPr/>
        <a:lstStyle/>
        <a:p>
          <a:endParaRPr lang="en-US"/>
        </a:p>
      </dgm:t>
    </dgm:pt>
    <dgm:pt modelId="{FC93E6FC-F664-44CF-B1AD-B31104C7ED52}" type="sibTrans" cxnId="{327235FB-399D-4EFD-9668-FC5501CC5542}">
      <dgm:prSet/>
      <dgm:spPr/>
      <dgm:t>
        <a:bodyPr/>
        <a:lstStyle/>
        <a:p>
          <a:endParaRPr lang="en-US"/>
        </a:p>
      </dgm:t>
    </dgm:pt>
    <dgm:pt modelId="{3B519EAB-663F-4B2B-8D1B-D45E2AC4F75E}">
      <dgm:prSet/>
      <dgm:spPr/>
      <dgm:t>
        <a:bodyPr/>
        <a:lstStyle/>
        <a:p>
          <a:pPr>
            <a:lnSpc>
              <a:spcPct val="100000"/>
            </a:lnSpc>
          </a:pPr>
          <a:r>
            <a:rPr lang="en-US"/>
            <a:t>100,000+ ratings</a:t>
          </a:r>
        </a:p>
      </dgm:t>
    </dgm:pt>
    <dgm:pt modelId="{7A796A62-DCE2-4FF0-9806-3E621AAF8234}" type="parTrans" cxnId="{600647D3-6F90-40D1-963B-789AAFA7E848}">
      <dgm:prSet/>
      <dgm:spPr/>
      <dgm:t>
        <a:bodyPr/>
        <a:lstStyle/>
        <a:p>
          <a:endParaRPr lang="en-US"/>
        </a:p>
      </dgm:t>
    </dgm:pt>
    <dgm:pt modelId="{7DA842BD-4039-44B3-B3D0-6A1A08758D01}" type="sibTrans" cxnId="{600647D3-6F90-40D1-963B-789AAFA7E848}">
      <dgm:prSet/>
      <dgm:spPr/>
      <dgm:t>
        <a:bodyPr/>
        <a:lstStyle/>
        <a:p>
          <a:endParaRPr lang="en-US"/>
        </a:p>
      </dgm:t>
    </dgm:pt>
    <dgm:pt modelId="{C0805B4B-13ED-477D-8FC7-F6E8CBD9AFE9}">
      <dgm:prSet/>
      <dgm:spPr/>
      <dgm:t>
        <a:bodyPr/>
        <a:lstStyle/>
        <a:p>
          <a:pPr>
            <a:lnSpc>
              <a:spcPct val="100000"/>
            </a:lnSpc>
          </a:pPr>
          <a:r>
            <a:rPr lang="en-US"/>
            <a:t>9,000+ movies</a:t>
          </a:r>
        </a:p>
      </dgm:t>
    </dgm:pt>
    <dgm:pt modelId="{28B4E395-FB76-416F-AF42-9CAE55AAE9C3}" type="parTrans" cxnId="{E0FE1456-495D-4D61-82CD-7FBADFF3AF5D}">
      <dgm:prSet/>
      <dgm:spPr/>
      <dgm:t>
        <a:bodyPr/>
        <a:lstStyle/>
        <a:p>
          <a:endParaRPr lang="en-US"/>
        </a:p>
      </dgm:t>
    </dgm:pt>
    <dgm:pt modelId="{9C8895E4-349C-4337-BF8E-6E068E1064A6}" type="sibTrans" cxnId="{E0FE1456-495D-4D61-82CD-7FBADFF3AF5D}">
      <dgm:prSet/>
      <dgm:spPr/>
      <dgm:t>
        <a:bodyPr/>
        <a:lstStyle/>
        <a:p>
          <a:endParaRPr lang="en-US"/>
        </a:p>
      </dgm:t>
    </dgm:pt>
    <dgm:pt modelId="{33FF2607-8C7A-4918-A7CA-ABD3EEC6F1C9}">
      <dgm:prSet/>
      <dgm:spPr/>
      <dgm:t>
        <a:bodyPr/>
        <a:lstStyle/>
        <a:p>
          <a:pPr>
            <a:lnSpc>
              <a:spcPct val="100000"/>
            </a:lnSpc>
          </a:pPr>
          <a:r>
            <a:rPr lang="en-US"/>
            <a:t>600+ users</a:t>
          </a:r>
        </a:p>
      </dgm:t>
    </dgm:pt>
    <dgm:pt modelId="{E18DBBDD-FA32-4A00-A795-5D6F28C6E282}" type="parTrans" cxnId="{D7307E81-7F95-46C6-912B-D0D4F6FEA944}">
      <dgm:prSet/>
      <dgm:spPr/>
      <dgm:t>
        <a:bodyPr/>
        <a:lstStyle/>
        <a:p>
          <a:endParaRPr lang="en-US"/>
        </a:p>
      </dgm:t>
    </dgm:pt>
    <dgm:pt modelId="{AA463726-A506-44EF-9AB8-C98F2738B42A}" type="sibTrans" cxnId="{D7307E81-7F95-46C6-912B-D0D4F6FEA944}">
      <dgm:prSet/>
      <dgm:spPr/>
      <dgm:t>
        <a:bodyPr/>
        <a:lstStyle/>
        <a:p>
          <a:endParaRPr lang="en-US"/>
        </a:p>
      </dgm:t>
    </dgm:pt>
    <dgm:pt modelId="{00587039-227E-4761-9DD1-67014041AD20}">
      <dgm:prSet/>
      <dgm:spPr/>
      <dgm:t>
        <a:bodyPr/>
        <a:lstStyle/>
        <a:p>
          <a:pPr>
            <a:lnSpc>
              <a:spcPct val="100000"/>
            </a:lnSpc>
          </a:pPr>
          <a:r>
            <a:rPr lang="en-US"/>
            <a:t>Includes metadata such as genres, tags, and titles</a:t>
          </a:r>
        </a:p>
      </dgm:t>
    </dgm:pt>
    <dgm:pt modelId="{5C2D2793-6ED3-4500-A3BD-211AE0992F18}" type="parTrans" cxnId="{EE1ACA84-B93E-4A0E-9FBD-EE5E942062BC}">
      <dgm:prSet/>
      <dgm:spPr/>
      <dgm:t>
        <a:bodyPr/>
        <a:lstStyle/>
        <a:p>
          <a:endParaRPr lang="en-US"/>
        </a:p>
      </dgm:t>
    </dgm:pt>
    <dgm:pt modelId="{4564B594-085B-4638-B06D-4A77239DFB2B}" type="sibTrans" cxnId="{EE1ACA84-B93E-4A0E-9FBD-EE5E942062BC}">
      <dgm:prSet/>
      <dgm:spPr/>
      <dgm:t>
        <a:bodyPr/>
        <a:lstStyle/>
        <a:p>
          <a:endParaRPr lang="en-US"/>
        </a:p>
      </dgm:t>
    </dgm:pt>
    <dgm:pt modelId="{360664E8-B03E-4FC7-9B15-08A9C67DF52C}">
      <dgm:prSet/>
      <dgm:spPr/>
      <dgm:t>
        <a:bodyPr/>
        <a:lstStyle/>
        <a:p>
          <a:pPr>
            <a:lnSpc>
              <a:spcPct val="100000"/>
            </a:lnSpc>
          </a:pPr>
          <a:r>
            <a:rPr lang="en-US"/>
            <a:t>Source: </a:t>
          </a:r>
          <a:r>
            <a:rPr lang="en-US">
              <a:hlinkClick xmlns:r="http://schemas.openxmlformats.org/officeDocument/2006/relationships" r:id="rId1"/>
            </a:rPr>
            <a:t>https://grouplens.org/datasets/movielens/latest/</a:t>
          </a:r>
          <a:endParaRPr lang="en-US"/>
        </a:p>
      </dgm:t>
    </dgm:pt>
    <dgm:pt modelId="{15D1E1A6-7A05-41CC-BC2F-819CD1D2FDA8}" type="parTrans" cxnId="{1E8ED7FA-1911-4986-932A-D10FBB042717}">
      <dgm:prSet/>
      <dgm:spPr/>
      <dgm:t>
        <a:bodyPr/>
        <a:lstStyle/>
        <a:p>
          <a:endParaRPr lang="en-US"/>
        </a:p>
      </dgm:t>
    </dgm:pt>
    <dgm:pt modelId="{CF4C2236-F8A5-46A4-B35A-4BAE63EB7C7D}" type="sibTrans" cxnId="{1E8ED7FA-1911-4986-932A-D10FBB042717}">
      <dgm:prSet/>
      <dgm:spPr/>
      <dgm:t>
        <a:bodyPr/>
        <a:lstStyle/>
        <a:p>
          <a:endParaRPr lang="en-US"/>
        </a:p>
      </dgm:t>
    </dgm:pt>
    <dgm:pt modelId="{BFADA8ED-9315-436F-A209-DE54BAEEBACA}" type="pres">
      <dgm:prSet presAssocID="{C2BAF7A3-E042-408A-B044-85AB0B10C005}" presName="root" presStyleCnt="0">
        <dgm:presLayoutVars>
          <dgm:dir/>
          <dgm:resizeHandles val="exact"/>
        </dgm:presLayoutVars>
      </dgm:prSet>
      <dgm:spPr/>
    </dgm:pt>
    <dgm:pt modelId="{5BA065B7-FE93-4708-B54A-24E81F9D934B}" type="pres">
      <dgm:prSet presAssocID="{25D90885-10DB-4853-931B-D3CE38DAAC22}" presName="compNode" presStyleCnt="0"/>
      <dgm:spPr/>
    </dgm:pt>
    <dgm:pt modelId="{E04AF00D-F820-4E19-8FC0-8FD2BDB44584}" type="pres">
      <dgm:prSet presAssocID="{25D90885-10DB-4853-931B-D3CE38DAAC22}" presName="iconRect" presStyleLbl="node1" presStyleIdx="0" presStyleCnt="6"/>
      <dgm:spPr>
        <a:blipFill>
          <a:blip xmlns:r="http://schemas.openxmlformats.org/officeDocument/2006/relationships"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dgm:spPr>
      <dgm:extLst>
        <a:ext uri="{E40237B7-FDA0-4F09-8148-C483321AD2D9}">
          <dgm14:cNvPr xmlns:dgm14="http://schemas.microsoft.com/office/drawing/2010/diagram" id="0" name="" descr="Database"/>
        </a:ext>
      </dgm:extLst>
    </dgm:pt>
    <dgm:pt modelId="{E10C2E27-4353-4910-A68A-2D68AF6AB9A4}" type="pres">
      <dgm:prSet presAssocID="{25D90885-10DB-4853-931B-D3CE38DAAC22}" presName="spaceRect" presStyleCnt="0"/>
      <dgm:spPr/>
    </dgm:pt>
    <dgm:pt modelId="{06837DBB-CF03-4B22-8514-113FEE5AC161}" type="pres">
      <dgm:prSet presAssocID="{25D90885-10DB-4853-931B-D3CE38DAAC22}" presName="textRect" presStyleLbl="revTx" presStyleIdx="0" presStyleCnt="6">
        <dgm:presLayoutVars>
          <dgm:chMax val="1"/>
          <dgm:chPref val="1"/>
        </dgm:presLayoutVars>
      </dgm:prSet>
      <dgm:spPr/>
    </dgm:pt>
    <dgm:pt modelId="{29E184B9-499A-4AED-98F7-C606C1E88C8B}" type="pres">
      <dgm:prSet presAssocID="{FC93E6FC-F664-44CF-B1AD-B31104C7ED52}" presName="sibTrans" presStyleCnt="0"/>
      <dgm:spPr/>
    </dgm:pt>
    <dgm:pt modelId="{F7B8CB7E-D420-4032-B871-52C4818C0608}" type="pres">
      <dgm:prSet presAssocID="{3B519EAB-663F-4B2B-8D1B-D45E2AC4F75E}" presName="compNode" presStyleCnt="0"/>
      <dgm:spPr/>
    </dgm:pt>
    <dgm:pt modelId="{FEFD4AC2-A593-4782-A722-CCAEE9650774}" type="pres">
      <dgm:prSet presAssocID="{3B519EAB-663F-4B2B-8D1B-D45E2AC4F75E}" presName="iconRect" presStyleLbl="node1" presStyleIdx="1" presStyleCnt="6"/>
      <dgm:spPr>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dgm:spPr>
      <dgm:extLst>
        <a:ext uri="{E40237B7-FDA0-4F09-8148-C483321AD2D9}">
          <dgm14:cNvPr xmlns:dgm14="http://schemas.microsoft.com/office/drawing/2010/diagram" id="0" name="" descr="Thumbs Up Sign"/>
        </a:ext>
      </dgm:extLst>
    </dgm:pt>
    <dgm:pt modelId="{C4C78205-E629-4146-9CE6-0B91033E6D67}" type="pres">
      <dgm:prSet presAssocID="{3B519EAB-663F-4B2B-8D1B-D45E2AC4F75E}" presName="spaceRect" presStyleCnt="0"/>
      <dgm:spPr/>
    </dgm:pt>
    <dgm:pt modelId="{A8FD7989-9B05-4887-B031-5656C43BDA0A}" type="pres">
      <dgm:prSet presAssocID="{3B519EAB-663F-4B2B-8D1B-D45E2AC4F75E}" presName="textRect" presStyleLbl="revTx" presStyleIdx="1" presStyleCnt="6">
        <dgm:presLayoutVars>
          <dgm:chMax val="1"/>
          <dgm:chPref val="1"/>
        </dgm:presLayoutVars>
      </dgm:prSet>
      <dgm:spPr/>
    </dgm:pt>
    <dgm:pt modelId="{646DC57E-5763-4222-9DCA-6E9E44D7A2D5}" type="pres">
      <dgm:prSet presAssocID="{7DA842BD-4039-44B3-B3D0-6A1A08758D01}" presName="sibTrans" presStyleCnt="0"/>
      <dgm:spPr/>
    </dgm:pt>
    <dgm:pt modelId="{20CA59E4-9D7D-479B-9291-2245B73DDE77}" type="pres">
      <dgm:prSet presAssocID="{C0805B4B-13ED-477D-8FC7-F6E8CBD9AFE9}" presName="compNode" presStyleCnt="0"/>
      <dgm:spPr/>
    </dgm:pt>
    <dgm:pt modelId="{4101FDF2-5BE8-436A-ADBA-66F56477F6E1}" type="pres">
      <dgm:prSet presAssocID="{C0805B4B-13ED-477D-8FC7-F6E8CBD9AFE9}" presName="iconRect" presStyleLbl="node1" presStyleIdx="2" presStyleCnt="6"/>
      <dgm:spPr>
        <a:blipFill>
          <a:blip xmlns:r="http://schemas.openxmlformats.org/officeDocument/2006/relationships"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dgm:spPr>
      <dgm:extLst>
        <a:ext uri="{E40237B7-FDA0-4F09-8148-C483321AD2D9}">
          <dgm14:cNvPr xmlns:dgm14="http://schemas.microsoft.com/office/drawing/2010/diagram" id="0" name="" descr="Video camera"/>
        </a:ext>
      </dgm:extLst>
    </dgm:pt>
    <dgm:pt modelId="{A7B92A99-AC6F-4305-B12D-7AB868A81284}" type="pres">
      <dgm:prSet presAssocID="{C0805B4B-13ED-477D-8FC7-F6E8CBD9AFE9}" presName="spaceRect" presStyleCnt="0"/>
      <dgm:spPr/>
    </dgm:pt>
    <dgm:pt modelId="{5E21A4F5-0273-4C25-B149-6D265440DB43}" type="pres">
      <dgm:prSet presAssocID="{C0805B4B-13ED-477D-8FC7-F6E8CBD9AFE9}" presName="textRect" presStyleLbl="revTx" presStyleIdx="2" presStyleCnt="6">
        <dgm:presLayoutVars>
          <dgm:chMax val="1"/>
          <dgm:chPref val="1"/>
        </dgm:presLayoutVars>
      </dgm:prSet>
      <dgm:spPr/>
    </dgm:pt>
    <dgm:pt modelId="{36E69769-5CF0-4438-96F3-74765C673471}" type="pres">
      <dgm:prSet presAssocID="{9C8895E4-349C-4337-BF8E-6E068E1064A6}" presName="sibTrans" presStyleCnt="0"/>
      <dgm:spPr/>
    </dgm:pt>
    <dgm:pt modelId="{E73E86DB-797A-4459-B464-A9A77ED50845}" type="pres">
      <dgm:prSet presAssocID="{33FF2607-8C7A-4918-A7CA-ABD3EEC6F1C9}" presName="compNode" presStyleCnt="0"/>
      <dgm:spPr/>
    </dgm:pt>
    <dgm:pt modelId="{497B55E9-316C-4C50-9AD5-34220E0DDD76}" type="pres">
      <dgm:prSet presAssocID="{33FF2607-8C7A-4918-A7CA-ABD3EEC6F1C9}" presName="iconRect" presStyleLbl="node1" presStyleIdx="3" presStyleCnt="6"/>
      <dgm:spPr>
        <a:blipFill>
          <a:blip xmlns:r="http://schemas.openxmlformats.org/officeDocument/2006/relationships"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a:blipFill>
      </dgm:spPr>
      <dgm:extLst>
        <a:ext uri="{E40237B7-FDA0-4F09-8148-C483321AD2D9}">
          <dgm14:cNvPr xmlns:dgm14="http://schemas.microsoft.com/office/drawing/2010/diagram" id="0" name="" descr="Users"/>
        </a:ext>
      </dgm:extLst>
    </dgm:pt>
    <dgm:pt modelId="{CBDD4957-1596-441C-8153-BAD4B0D52CCC}" type="pres">
      <dgm:prSet presAssocID="{33FF2607-8C7A-4918-A7CA-ABD3EEC6F1C9}" presName="spaceRect" presStyleCnt="0"/>
      <dgm:spPr/>
    </dgm:pt>
    <dgm:pt modelId="{D6FB811E-1BD0-4ADF-8245-ECBE312CC846}" type="pres">
      <dgm:prSet presAssocID="{33FF2607-8C7A-4918-A7CA-ABD3EEC6F1C9}" presName="textRect" presStyleLbl="revTx" presStyleIdx="3" presStyleCnt="6">
        <dgm:presLayoutVars>
          <dgm:chMax val="1"/>
          <dgm:chPref val="1"/>
        </dgm:presLayoutVars>
      </dgm:prSet>
      <dgm:spPr/>
    </dgm:pt>
    <dgm:pt modelId="{5FA3FF1B-6E5D-48DA-91E1-DBDD9589E786}" type="pres">
      <dgm:prSet presAssocID="{AA463726-A506-44EF-9AB8-C98F2738B42A}" presName="sibTrans" presStyleCnt="0"/>
      <dgm:spPr/>
    </dgm:pt>
    <dgm:pt modelId="{92EE7AA1-E80F-40EA-A5C4-3682EB776847}" type="pres">
      <dgm:prSet presAssocID="{00587039-227E-4761-9DD1-67014041AD20}" presName="compNode" presStyleCnt="0"/>
      <dgm:spPr/>
    </dgm:pt>
    <dgm:pt modelId="{0312ED03-CAA6-4D5D-AB7B-53140578AC15}" type="pres">
      <dgm:prSet presAssocID="{00587039-227E-4761-9DD1-67014041AD20}" presName="iconRect" presStyleLbl="node1" presStyleIdx="4" presStyleCnt="6"/>
      <dgm:spPr>
        <a:blipFill>
          <a:blip xmlns:r="http://schemas.openxmlformats.org/officeDocument/2006/relationships"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a:blipFill>
      </dgm:spPr>
      <dgm:extLst>
        <a:ext uri="{E40237B7-FDA0-4F09-8148-C483321AD2D9}">
          <dgm14:cNvPr xmlns:dgm14="http://schemas.microsoft.com/office/drawing/2010/diagram" id="0" name="" descr="Newspaper"/>
        </a:ext>
      </dgm:extLst>
    </dgm:pt>
    <dgm:pt modelId="{CC169AEB-8274-4246-9CA3-DC9F57B4072A}" type="pres">
      <dgm:prSet presAssocID="{00587039-227E-4761-9DD1-67014041AD20}" presName="spaceRect" presStyleCnt="0"/>
      <dgm:spPr/>
    </dgm:pt>
    <dgm:pt modelId="{F4FD4C52-5613-4332-8EAC-B99700DF47EE}" type="pres">
      <dgm:prSet presAssocID="{00587039-227E-4761-9DD1-67014041AD20}" presName="textRect" presStyleLbl="revTx" presStyleIdx="4" presStyleCnt="6">
        <dgm:presLayoutVars>
          <dgm:chMax val="1"/>
          <dgm:chPref val="1"/>
        </dgm:presLayoutVars>
      </dgm:prSet>
      <dgm:spPr/>
    </dgm:pt>
    <dgm:pt modelId="{41EE9FE0-0C58-458E-AB5B-E201C1002F0E}" type="pres">
      <dgm:prSet presAssocID="{4564B594-085B-4638-B06D-4A77239DFB2B}" presName="sibTrans" presStyleCnt="0"/>
      <dgm:spPr/>
    </dgm:pt>
    <dgm:pt modelId="{CC0E3845-F19A-4A94-A974-39A946E4D130}" type="pres">
      <dgm:prSet presAssocID="{360664E8-B03E-4FC7-9B15-08A9C67DF52C}" presName="compNode" presStyleCnt="0"/>
      <dgm:spPr/>
    </dgm:pt>
    <dgm:pt modelId="{0A320892-A7F1-4695-94F9-F87964771EC7}" type="pres">
      <dgm:prSet presAssocID="{360664E8-B03E-4FC7-9B15-08A9C67DF52C}" presName="iconRect" presStyleLbl="node1" presStyleIdx="5" presStyleCnt="6"/>
      <dgm:spPr>
        <a:blipFill>
          <a:blip xmlns:r="http://schemas.openxmlformats.org/officeDocument/2006/relationships"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a:blipFill>
      </dgm:spPr>
      <dgm:extLst>
        <a:ext uri="{E40237B7-FDA0-4F09-8148-C483321AD2D9}">
          <dgm14:cNvPr xmlns:dgm14="http://schemas.microsoft.com/office/drawing/2010/diagram" id="0" name="" descr="Television"/>
        </a:ext>
      </dgm:extLst>
    </dgm:pt>
    <dgm:pt modelId="{A4C140B9-9795-48E8-A3F9-F71AA468727A}" type="pres">
      <dgm:prSet presAssocID="{360664E8-B03E-4FC7-9B15-08A9C67DF52C}" presName="spaceRect" presStyleCnt="0"/>
      <dgm:spPr/>
    </dgm:pt>
    <dgm:pt modelId="{3661D22E-DC9A-45B3-89A2-C681CF0AFCB1}" type="pres">
      <dgm:prSet presAssocID="{360664E8-B03E-4FC7-9B15-08A9C67DF52C}" presName="textRect" presStyleLbl="revTx" presStyleIdx="5" presStyleCnt="6">
        <dgm:presLayoutVars>
          <dgm:chMax val="1"/>
          <dgm:chPref val="1"/>
        </dgm:presLayoutVars>
      </dgm:prSet>
      <dgm:spPr/>
    </dgm:pt>
  </dgm:ptLst>
  <dgm:cxnLst>
    <dgm:cxn modelId="{4BBFAD4E-7553-493D-A89F-4446B4D207B9}" type="presOf" srcId="{3B519EAB-663F-4B2B-8D1B-D45E2AC4F75E}" destId="{A8FD7989-9B05-4887-B031-5656C43BDA0A}" srcOrd="0" destOrd="0" presId="urn:microsoft.com/office/officeart/2018/2/layout/IconLabelList"/>
    <dgm:cxn modelId="{E0FE1456-495D-4D61-82CD-7FBADFF3AF5D}" srcId="{C2BAF7A3-E042-408A-B044-85AB0B10C005}" destId="{C0805B4B-13ED-477D-8FC7-F6E8CBD9AFE9}" srcOrd="2" destOrd="0" parTransId="{28B4E395-FB76-416F-AF42-9CAE55AAE9C3}" sibTransId="{9C8895E4-349C-4337-BF8E-6E068E1064A6}"/>
    <dgm:cxn modelId="{D7307E81-7F95-46C6-912B-D0D4F6FEA944}" srcId="{C2BAF7A3-E042-408A-B044-85AB0B10C005}" destId="{33FF2607-8C7A-4918-A7CA-ABD3EEC6F1C9}" srcOrd="3" destOrd="0" parTransId="{E18DBBDD-FA32-4A00-A795-5D6F28C6E282}" sibTransId="{AA463726-A506-44EF-9AB8-C98F2738B42A}"/>
    <dgm:cxn modelId="{EE1ACA84-B93E-4A0E-9FBD-EE5E942062BC}" srcId="{C2BAF7A3-E042-408A-B044-85AB0B10C005}" destId="{00587039-227E-4761-9DD1-67014041AD20}" srcOrd="4" destOrd="0" parTransId="{5C2D2793-6ED3-4500-A3BD-211AE0992F18}" sibTransId="{4564B594-085B-4638-B06D-4A77239DFB2B}"/>
    <dgm:cxn modelId="{DD30F98E-6692-4B31-8E3F-A41C5AB5D576}" type="presOf" srcId="{25D90885-10DB-4853-931B-D3CE38DAAC22}" destId="{06837DBB-CF03-4B22-8514-113FEE5AC161}" srcOrd="0" destOrd="0" presId="urn:microsoft.com/office/officeart/2018/2/layout/IconLabelList"/>
    <dgm:cxn modelId="{A38F3D92-BA2F-47B3-8CFE-88CAA0E89A50}" type="presOf" srcId="{33FF2607-8C7A-4918-A7CA-ABD3EEC6F1C9}" destId="{D6FB811E-1BD0-4ADF-8245-ECBE312CC846}" srcOrd="0" destOrd="0" presId="urn:microsoft.com/office/officeart/2018/2/layout/IconLabelList"/>
    <dgm:cxn modelId="{F961C9BD-5628-4E67-B23B-080BD5E0CD6E}" type="presOf" srcId="{360664E8-B03E-4FC7-9B15-08A9C67DF52C}" destId="{3661D22E-DC9A-45B3-89A2-C681CF0AFCB1}" srcOrd="0" destOrd="0" presId="urn:microsoft.com/office/officeart/2018/2/layout/IconLabelList"/>
    <dgm:cxn modelId="{73B553CE-04FB-4468-89CC-072F1E6B37EB}" type="presOf" srcId="{00587039-227E-4761-9DD1-67014041AD20}" destId="{F4FD4C52-5613-4332-8EAC-B99700DF47EE}" srcOrd="0" destOrd="0" presId="urn:microsoft.com/office/officeart/2018/2/layout/IconLabelList"/>
    <dgm:cxn modelId="{600647D3-6F90-40D1-963B-789AAFA7E848}" srcId="{C2BAF7A3-E042-408A-B044-85AB0B10C005}" destId="{3B519EAB-663F-4B2B-8D1B-D45E2AC4F75E}" srcOrd="1" destOrd="0" parTransId="{7A796A62-DCE2-4FF0-9806-3E621AAF8234}" sibTransId="{7DA842BD-4039-44B3-B3D0-6A1A08758D01}"/>
    <dgm:cxn modelId="{919025E2-65C6-419A-ABBD-AD73FFF546E5}" type="presOf" srcId="{C2BAF7A3-E042-408A-B044-85AB0B10C005}" destId="{BFADA8ED-9315-436F-A209-DE54BAEEBACA}" srcOrd="0" destOrd="0" presId="urn:microsoft.com/office/officeart/2018/2/layout/IconLabelList"/>
    <dgm:cxn modelId="{34227CEE-9E80-4661-920F-D10099605BA1}" type="presOf" srcId="{C0805B4B-13ED-477D-8FC7-F6E8CBD9AFE9}" destId="{5E21A4F5-0273-4C25-B149-6D265440DB43}" srcOrd="0" destOrd="0" presId="urn:microsoft.com/office/officeart/2018/2/layout/IconLabelList"/>
    <dgm:cxn modelId="{1E8ED7FA-1911-4986-932A-D10FBB042717}" srcId="{C2BAF7A3-E042-408A-B044-85AB0B10C005}" destId="{360664E8-B03E-4FC7-9B15-08A9C67DF52C}" srcOrd="5" destOrd="0" parTransId="{15D1E1A6-7A05-41CC-BC2F-819CD1D2FDA8}" sibTransId="{CF4C2236-F8A5-46A4-B35A-4BAE63EB7C7D}"/>
    <dgm:cxn modelId="{327235FB-399D-4EFD-9668-FC5501CC5542}" srcId="{C2BAF7A3-E042-408A-B044-85AB0B10C005}" destId="{25D90885-10DB-4853-931B-D3CE38DAAC22}" srcOrd="0" destOrd="0" parTransId="{1E822533-D6B9-4147-A1FD-B63D66920B53}" sibTransId="{FC93E6FC-F664-44CF-B1AD-B31104C7ED52}"/>
    <dgm:cxn modelId="{2F8B7392-2011-495C-9B84-7C073C95BBFF}" type="presParOf" srcId="{BFADA8ED-9315-436F-A209-DE54BAEEBACA}" destId="{5BA065B7-FE93-4708-B54A-24E81F9D934B}" srcOrd="0" destOrd="0" presId="urn:microsoft.com/office/officeart/2018/2/layout/IconLabelList"/>
    <dgm:cxn modelId="{487BA7A5-BAE0-419C-9F77-B31DB6D76F73}" type="presParOf" srcId="{5BA065B7-FE93-4708-B54A-24E81F9D934B}" destId="{E04AF00D-F820-4E19-8FC0-8FD2BDB44584}" srcOrd="0" destOrd="0" presId="urn:microsoft.com/office/officeart/2018/2/layout/IconLabelList"/>
    <dgm:cxn modelId="{4859B71D-A9C4-40CF-9396-406FD4F48755}" type="presParOf" srcId="{5BA065B7-FE93-4708-B54A-24E81F9D934B}" destId="{E10C2E27-4353-4910-A68A-2D68AF6AB9A4}" srcOrd="1" destOrd="0" presId="urn:microsoft.com/office/officeart/2018/2/layout/IconLabelList"/>
    <dgm:cxn modelId="{F703D949-AF4A-4ED8-AD05-01AFF55BBC5E}" type="presParOf" srcId="{5BA065B7-FE93-4708-B54A-24E81F9D934B}" destId="{06837DBB-CF03-4B22-8514-113FEE5AC161}" srcOrd="2" destOrd="0" presId="urn:microsoft.com/office/officeart/2018/2/layout/IconLabelList"/>
    <dgm:cxn modelId="{141D2608-9070-485A-918C-C74058270172}" type="presParOf" srcId="{BFADA8ED-9315-436F-A209-DE54BAEEBACA}" destId="{29E184B9-499A-4AED-98F7-C606C1E88C8B}" srcOrd="1" destOrd="0" presId="urn:microsoft.com/office/officeart/2018/2/layout/IconLabelList"/>
    <dgm:cxn modelId="{0DAC48AC-0C43-426E-86CF-651FE25B1E54}" type="presParOf" srcId="{BFADA8ED-9315-436F-A209-DE54BAEEBACA}" destId="{F7B8CB7E-D420-4032-B871-52C4818C0608}" srcOrd="2" destOrd="0" presId="urn:microsoft.com/office/officeart/2018/2/layout/IconLabelList"/>
    <dgm:cxn modelId="{782D3AFE-B961-453B-91BE-D2823476D15D}" type="presParOf" srcId="{F7B8CB7E-D420-4032-B871-52C4818C0608}" destId="{FEFD4AC2-A593-4782-A722-CCAEE9650774}" srcOrd="0" destOrd="0" presId="urn:microsoft.com/office/officeart/2018/2/layout/IconLabelList"/>
    <dgm:cxn modelId="{5D7C3957-3CB5-42BB-A749-75CD711FC226}" type="presParOf" srcId="{F7B8CB7E-D420-4032-B871-52C4818C0608}" destId="{C4C78205-E629-4146-9CE6-0B91033E6D67}" srcOrd="1" destOrd="0" presId="urn:microsoft.com/office/officeart/2018/2/layout/IconLabelList"/>
    <dgm:cxn modelId="{778EC438-785C-4ACE-B413-AF8356869815}" type="presParOf" srcId="{F7B8CB7E-D420-4032-B871-52C4818C0608}" destId="{A8FD7989-9B05-4887-B031-5656C43BDA0A}" srcOrd="2" destOrd="0" presId="urn:microsoft.com/office/officeart/2018/2/layout/IconLabelList"/>
    <dgm:cxn modelId="{B1573CD5-C9AB-4DB9-BCE4-E71E8E9F84D2}" type="presParOf" srcId="{BFADA8ED-9315-436F-A209-DE54BAEEBACA}" destId="{646DC57E-5763-4222-9DCA-6E9E44D7A2D5}" srcOrd="3" destOrd="0" presId="urn:microsoft.com/office/officeart/2018/2/layout/IconLabelList"/>
    <dgm:cxn modelId="{C9C1F515-4C75-4A6E-9434-2A76B29F479B}" type="presParOf" srcId="{BFADA8ED-9315-436F-A209-DE54BAEEBACA}" destId="{20CA59E4-9D7D-479B-9291-2245B73DDE77}" srcOrd="4" destOrd="0" presId="urn:microsoft.com/office/officeart/2018/2/layout/IconLabelList"/>
    <dgm:cxn modelId="{8F994426-4F4C-4277-9743-A6090E2AC3C1}" type="presParOf" srcId="{20CA59E4-9D7D-479B-9291-2245B73DDE77}" destId="{4101FDF2-5BE8-436A-ADBA-66F56477F6E1}" srcOrd="0" destOrd="0" presId="urn:microsoft.com/office/officeart/2018/2/layout/IconLabelList"/>
    <dgm:cxn modelId="{A169C5F0-D661-4565-A86A-9AFC0D49DC92}" type="presParOf" srcId="{20CA59E4-9D7D-479B-9291-2245B73DDE77}" destId="{A7B92A99-AC6F-4305-B12D-7AB868A81284}" srcOrd="1" destOrd="0" presId="urn:microsoft.com/office/officeart/2018/2/layout/IconLabelList"/>
    <dgm:cxn modelId="{19E5DD1D-26C1-4860-BC34-F3123DAD5E49}" type="presParOf" srcId="{20CA59E4-9D7D-479B-9291-2245B73DDE77}" destId="{5E21A4F5-0273-4C25-B149-6D265440DB43}" srcOrd="2" destOrd="0" presId="urn:microsoft.com/office/officeart/2018/2/layout/IconLabelList"/>
    <dgm:cxn modelId="{85A0A643-F6BF-488B-B366-E2EE02E5E12F}" type="presParOf" srcId="{BFADA8ED-9315-436F-A209-DE54BAEEBACA}" destId="{36E69769-5CF0-4438-96F3-74765C673471}" srcOrd="5" destOrd="0" presId="urn:microsoft.com/office/officeart/2018/2/layout/IconLabelList"/>
    <dgm:cxn modelId="{736ED223-079C-4461-A8AA-0CB3409F2F96}" type="presParOf" srcId="{BFADA8ED-9315-436F-A209-DE54BAEEBACA}" destId="{E73E86DB-797A-4459-B464-A9A77ED50845}" srcOrd="6" destOrd="0" presId="urn:microsoft.com/office/officeart/2018/2/layout/IconLabelList"/>
    <dgm:cxn modelId="{7B40DE77-E68E-451A-A44F-36EAE001D037}" type="presParOf" srcId="{E73E86DB-797A-4459-B464-A9A77ED50845}" destId="{497B55E9-316C-4C50-9AD5-34220E0DDD76}" srcOrd="0" destOrd="0" presId="urn:microsoft.com/office/officeart/2018/2/layout/IconLabelList"/>
    <dgm:cxn modelId="{31336320-6543-41A9-9EF5-F26518276A53}" type="presParOf" srcId="{E73E86DB-797A-4459-B464-A9A77ED50845}" destId="{CBDD4957-1596-441C-8153-BAD4B0D52CCC}" srcOrd="1" destOrd="0" presId="urn:microsoft.com/office/officeart/2018/2/layout/IconLabelList"/>
    <dgm:cxn modelId="{E3F3934D-8199-44CE-8149-070242A27E16}" type="presParOf" srcId="{E73E86DB-797A-4459-B464-A9A77ED50845}" destId="{D6FB811E-1BD0-4ADF-8245-ECBE312CC846}" srcOrd="2" destOrd="0" presId="urn:microsoft.com/office/officeart/2018/2/layout/IconLabelList"/>
    <dgm:cxn modelId="{6EFC6873-4472-4500-AC94-0D011FDB2503}" type="presParOf" srcId="{BFADA8ED-9315-436F-A209-DE54BAEEBACA}" destId="{5FA3FF1B-6E5D-48DA-91E1-DBDD9589E786}" srcOrd="7" destOrd="0" presId="urn:microsoft.com/office/officeart/2018/2/layout/IconLabelList"/>
    <dgm:cxn modelId="{DCEAB6D9-DCFE-48FE-AA47-2443BD808E1B}" type="presParOf" srcId="{BFADA8ED-9315-436F-A209-DE54BAEEBACA}" destId="{92EE7AA1-E80F-40EA-A5C4-3682EB776847}" srcOrd="8" destOrd="0" presId="urn:microsoft.com/office/officeart/2018/2/layout/IconLabelList"/>
    <dgm:cxn modelId="{8F31E432-B734-419D-BFB2-886759480A19}" type="presParOf" srcId="{92EE7AA1-E80F-40EA-A5C4-3682EB776847}" destId="{0312ED03-CAA6-4D5D-AB7B-53140578AC15}" srcOrd="0" destOrd="0" presId="urn:microsoft.com/office/officeart/2018/2/layout/IconLabelList"/>
    <dgm:cxn modelId="{C814534D-A8EC-4376-AF11-50FD494A5B95}" type="presParOf" srcId="{92EE7AA1-E80F-40EA-A5C4-3682EB776847}" destId="{CC169AEB-8274-4246-9CA3-DC9F57B4072A}" srcOrd="1" destOrd="0" presId="urn:microsoft.com/office/officeart/2018/2/layout/IconLabelList"/>
    <dgm:cxn modelId="{2F6E8D7E-ECB4-4D9C-A509-A30C70ADF250}" type="presParOf" srcId="{92EE7AA1-E80F-40EA-A5C4-3682EB776847}" destId="{F4FD4C52-5613-4332-8EAC-B99700DF47EE}" srcOrd="2" destOrd="0" presId="urn:microsoft.com/office/officeart/2018/2/layout/IconLabelList"/>
    <dgm:cxn modelId="{83258E83-1119-4DE6-A2AA-A3E1A089269A}" type="presParOf" srcId="{BFADA8ED-9315-436F-A209-DE54BAEEBACA}" destId="{41EE9FE0-0C58-458E-AB5B-E201C1002F0E}" srcOrd="9" destOrd="0" presId="urn:microsoft.com/office/officeart/2018/2/layout/IconLabelList"/>
    <dgm:cxn modelId="{50265CEC-F689-4361-93AD-75F4CF271C42}" type="presParOf" srcId="{BFADA8ED-9315-436F-A209-DE54BAEEBACA}" destId="{CC0E3845-F19A-4A94-A974-39A946E4D130}" srcOrd="10" destOrd="0" presId="urn:microsoft.com/office/officeart/2018/2/layout/IconLabelList"/>
    <dgm:cxn modelId="{81F27786-48CD-4DAF-BC7F-965813B4244D}" type="presParOf" srcId="{CC0E3845-F19A-4A94-A974-39A946E4D130}" destId="{0A320892-A7F1-4695-94F9-F87964771EC7}" srcOrd="0" destOrd="0" presId="urn:microsoft.com/office/officeart/2018/2/layout/IconLabelList"/>
    <dgm:cxn modelId="{CA71CC72-49C1-4A14-BBC3-7FB07F2667AC}" type="presParOf" srcId="{CC0E3845-F19A-4A94-A974-39A946E4D130}" destId="{A4C140B9-9795-48E8-A3F9-F71AA468727A}" srcOrd="1" destOrd="0" presId="urn:microsoft.com/office/officeart/2018/2/layout/IconLabelList"/>
    <dgm:cxn modelId="{ED902410-3B32-4C3D-B413-1E3405E73345}" type="presParOf" srcId="{CC0E3845-F19A-4A94-A974-39A946E4D130}" destId="{3661D22E-DC9A-45B3-89A2-C681CF0AFCB1}" srcOrd="2" destOrd="0" presId="urn:microsoft.com/office/officeart/2018/2/layout/IconLabel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12DB708-CA55-4161-8470-75178CB12039}"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9E28C085-CDDD-4303-9437-8AF695F38485}">
      <dgm:prSet custT="1"/>
      <dgm:spPr>
        <a:solidFill>
          <a:schemeClr val="accent1"/>
        </a:solidFill>
        <a:ln>
          <a:solidFill>
            <a:schemeClr val="accent1"/>
          </a:solidFill>
        </a:ln>
      </dgm:spPr>
      <dgm:t>
        <a:bodyPr/>
        <a:lstStyle/>
        <a:p>
          <a:r>
            <a:rPr lang="en-US" sz="1800" b="1" dirty="0"/>
            <a:t> </a:t>
          </a:r>
        </a:p>
        <a:p>
          <a:r>
            <a:rPr lang="en-US" sz="2400" b="0" dirty="0">
              <a:solidFill>
                <a:schemeClr val="bg1"/>
              </a:solidFill>
            </a:rPr>
            <a:t>Movie </a:t>
          </a:r>
        </a:p>
        <a:p>
          <a:r>
            <a:rPr lang="en-US" sz="2400" b="0" dirty="0">
              <a:solidFill>
                <a:schemeClr val="bg1"/>
              </a:solidFill>
            </a:rPr>
            <a:t>Dataset </a:t>
          </a:r>
        </a:p>
        <a:p>
          <a:r>
            <a:rPr lang="en-US" sz="2400" b="0" dirty="0">
              <a:solidFill>
                <a:schemeClr val="bg1"/>
              </a:solidFill>
            </a:rPr>
            <a:t>Fields</a:t>
          </a:r>
        </a:p>
      </dgm:t>
    </dgm:pt>
    <dgm:pt modelId="{88DA554C-4D5A-41BE-96D9-88FD987257B2}" type="parTrans" cxnId="{E4D3D871-7829-44BD-9E86-06CA7FDC445E}">
      <dgm:prSet/>
      <dgm:spPr/>
      <dgm:t>
        <a:bodyPr/>
        <a:lstStyle/>
        <a:p>
          <a:endParaRPr lang="en-US"/>
        </a:p>
      </dgm:t>
    </dgm:pt>
    <dgm:pt modelId="{A5DCFD55-9922-4DEB-B26D-26B84C2F3D95}" type="sibTrans" cxnId="{E4D3D871-7829-44BD-9E86-06CA7FDC445E}">
      <dgm:prSet/>
      <dgm:spPr/>
      <dgm:t>
        <a:bodyPr/>
        <a:lstStyle/>
        <a:p>
          <a:endParaRPr lang="en-US"/>
        </a:p>
      </dgm:t>
    </dgm:pt>
    <dgm:pt modelId="{7C79C874-7C9F-4D3D-9B2C-95224CED28A0}">
      <dgm:prSet custT="1"/>
      <dgm:spPr/>
      <dgm:t>
        <a:bodyPr/>
        <a:lstStyle/>
        <a:p>
          <a:r>
            <a:rPr lang="en-US" sz="1400" b="1" dirty="0"/>
            <a:t>budget</a:t>
          </a:r>
          <a:r>
            <a:rPr lang="en-US" sz="1400" dirty="0"/>
            <a:t> - The budget in which the movie was made.</a:t>
          </a:r>
        </a:p>
      </dgm:t>
    </dgm:pt>
    <dgm:pt modelId="{5CA3BEB1-07A7-471C-AE61-95C1A9DCD53A}" type="parTrans" cxnId="{E900A728-3A6F-4FB8-8BAD-96F19B390D90}">
      <dgm:prSet/>
      <dgm:spPr/>
      <dgm:t>
        <a:bodyPr/>
        <a:lstStyle/>
        <a:p>
          <a:endParaRPr lang="en-US"/>
        </a:p>
      </dgm:t>
    </dgm:pt>
    <dgm:pt modelId="{13C4CCB2-3EF2-4CB5-9C2B-9AAFC4861EDA}" type="sibTrans" cxnId="{E900A728-3A6F-4FB8-8BAD-96F19B390D90}">
      <dgm:prSet/>
      <dgm:spPr/>
      <dgm:t>
        <a:bodyPr/>
        <a:lstStyle/>
        <a:p>
          <a:endParaRPr lang="en-US"/>
        </a:p>
      </dgm:t>
    </dgm:pt>
    <dgm:pt modelId="{05CBC8AE-DC0A-45DA-A44D-940B9218ABC1}">
      <dgm:prSet custT="1"/>
      <dgm:spPr/>
      <dgm:t>
        <a:bodyPr/>
        <a:lstStyle/>
        <a:p>
          <a:r>
            <a:rPr lang="en-US" sz="1400" b="1" dirty="0"/>
            <a:t>genre</a:t>
          </a:r>
          <a:r>
            <a:rPr lang="en-US" sz="1400" dirty="0"/>
            <a:t> - The genre of the movie, Action, Comedy ,Thriller etc.</a:t>
          </a:r>
        </a:p>
      </dgm:t>
    </dgm:pt>
    <dgm:pt modelId="{96FB83D1-C1C2-441C-83A9-7EE8C5D6C241}" type="parTrans" cxnId="{2B7B5490-3793-4B91-A998-5CEF50EF92F8}">
      <dgm:prSet/>
      <dgm:spPr/>
      <dgm:t>
        <a:bodyPr/>
        <a:lstStyle/>
        <a:p>
          <a:endParaRPr lang="en-US"/>
        </a:p>
      </dgm:t>
    </dgm:pt>
    <dgm:pt modelId="{CB4C3E21-F08B-455C-A42E-7011AC37EB1C}" type="sibTrans" cxnId="{2B7B5490-3793-4B91-A998-5CEF50EF92F8}">
      <dgm:prSet/>
      <dgm:spPr/>
      <dgm:t>
        <a:bodyPr/>
        <a:lstStyle/>
        <a:p>
          <a:endParaRPr lang="en-US"/>
        </a:p>
      </dgm:t>
    </dgm:pt>
    <dgm:pt modelId="{809FE0B7-9481-483E-93B9-2828D2B11A83}">
      <dgm:prSet custT="1"/>
      <dgm:spPr/>
      <dgm:t>
        <a:bodyPr/>
        <a:lstStyle/>
        <a:p>
          <a:r>
            <a:rPr lang="en-US" sz="1400" b="1" dirty="0"/>
            <a:t>keywords</a:t>
          </a:r>
          <a:r>
            <a:rPr lang="en-US" sz="1400" dirty="0"/>
            <a:t> - The keywords or tags related to the movie.</a:t>
          </a:r>
        </a:p>
      </dgm:t>
    </dgm:pt>
    <dgm:pt modelId="{87BE604A-C454-4A0B-91AC-FBE443426E5C}" type="parTrans" cxnId="{4DBB1B64-E48E-4A7F-B762-B2789428BE36}">
      <dgm:prSet/>
      <dgm:spPr/>
      <dgm:t>
        <a:bodyPr/>
        <a:lstStyle/>
        <a:p>
          <a:endParaRPr lang="en-US"/>
        </a:p>
      </dgm:t>
    </dgm:pt>
    <dgm:pt modelId="{FAF79A27-D578-492A-9414-9FD090577790}" type="sibTrans" cxnId="{4DBB1B64-E48E-4A7F-B762-B2789428BE36}">
      <dgm:prSet/>
      <dgm:spPr/>
      <dgm:t>
        <a:bodyPr/>
        <a:lstStyle/>
        <a:p>
          <a:endParaRPr lang="en-US"/>
        </a:p>
      </dgm:t>
    </dgm:pt>
    <dgm:pt modelId="{C833D961-7285-42BF-966D-07FF47258678}">
      <dgm:prSet custT="1"/>
      <dgm:spPr/>
      <dgm:t>
        <a:bodyPr/>
        <a:lstStyle/>
        <a:p>
          <a:r>
            <a:rPr lang="en-US" sz="1400" b="1" dirty="0" err="1"/>
            <a:t>original_language</a:t>
          </a:r>
          <a:r>
            <a:rPr lang="en-US" sz="1400" b="1" dirty="0"/>
            <a:t> </a:t>
          </a:r>
          <a:r>
            <a:rPr lang="en-US" sz="1400" dirty="0"/>
            <a:t>- The language in which the movie was made. </a:t>
          </a:r>
        </a:p>
      </dgm:t>
    </dgm:pt>
    <dgm:pt modelId="{0EDD64B3-DC3F-4773-B762-2A875C2ACB77}" type="parTrans" cxnId="{C4E1C7FF-5E2A-4006-8B14-9DA7EFB776C9}">
      <dgm:prSet/>
      <dgm:spPr/>
      <dgm:t>
        <a:bodyPr/>
        <a:lstStyle/>
        <a:p>
          <a:endParaRPr lang="en-US"/>
        </a:p>
      </dgm:t>
    </dgm:pt>
    <dgm:pt modelId="{8216D33E-4212-4E6A-A6CE-4C53F17F57C3}" type="sibTrans" cxnId="{C4E1C7FF-5E2A-4006-8B14-9DA7EFB776C9}">
      <dgm:prSet/>
      <dgm:spPr/>
      <dgm:t>
        <a:bodyPr/>
        <a:lstStyle/>
        <a:p>
          <a:endParaRPr lang="en-US"/>
        </a:p>
      </dgm:t>
    </dgm:pt>
    <dgm:pt modelId="{84A1BCCA-3ED8-469C-A15F-48CAF1740289}">
      <dgm:prSet custT="1"/>
      <dgm:spPr/>
      <dgm:t>
        <a:bodyPr/>
        <a:lstStyle/>
        <a:p>
          <a:r>
            <a:rPr lang="en-US" sz="1400" b="1" dirty="0" err="1"/>
            <a:t>original_title</a:t>
          </a:r>
          <a:r>
            <a:rPr lang="en-US" sz="1400" b="1" dirty="0"/>
            <a:t> </a:t>
          </a:r>
          <a:r>
            <a:rPr lang="en-US" sz="1400" dirty="0"/>
            <a:t>- The title of the movie before translation or adaptation. </a:t>
          </a:r>
        </a:p>
      </dgm:t>
    </dgm:pt>
    <dgm:pt modelId="{B8BFDC02-0FA0-4CB6-87E1-A76220BC180B}" type="parTrans" cxnId="{C83E1355-B202-4F78-B649-30420F282397}">
      <dgm:prSet/>
      <dgm:spPr/>
      <dgm:t>
        <a:bodyPr/>
        <a:lstStyle/>
        <a:p>
          <a:endParaRPr lang="en-US"/>
        </a:p>
      </dgm:t>
    </dgm:pt>
    <dgm:pt modelId="{4254ABEB-B6F9-4762-9A79-8D8988417E92}" type="sibTrans" cxnId="{C83E1355-B202-4F78-B649-30420F282397}">
      <dgm:prSet/>
      <dgm:spPr/>
      <dgm:t>
        <a:bodyPr/>
        <a:lstStyle/>
        <a:p>
          <a:endParaRPr lang="en-US"/>
        </a:p>
      </dgm:t>
    </dgm:pt>
    <dgm:pt modelId="{15CD382D-5A99-4557-A960-6C77EA55F561}">
      <dgm:prSet/>
      <dgm:spPr/>
      <dgm:t>
        <a:bodyPr/>
        <a:lstStyle/>
        <a:p>
          <a:r>
            <a:rPr lang="en-US" b="1" dirty="0"/>
            <a:t>overview</a:t>
          </a:r>
          <a:r>
            <a:rPr lang="en-US" dirty="0"/>
            <a:t> - A brief description of the movie.</a:t>
          </a:r>
        </a:p>
      </dgm:t>
    </dgm:pt>
    <dgm:pt modelId="{F3E31CCD-3FEF-405A-8AD8-3B6DD7032CBA}" type="parTrans" cxnId="{13DB6484-EBCD-4EE0-84C3-1D3D862E4097}">
      <dgm:prSet/>
      <dgm:spPr/>
      <dgm:t>
        <a:bodyPr/>
        <a:lstStyle/>
        <a:p>
          <a:endParaRPr lang="en-US"/>
        </a:p>
      </dgm:t>
    </dgm:pt>
    <dgm:pt modelId="{56E6A6B4-D87A-4DF5-A0BB-9E102C8FD62B}" type="sibTrans" cxnId="{13DB6484-EBCD-4EE0-84C3-1D3D862E4097}">
      <dgm:prSet/>
      <dgm:spPr/>
      <dgm:t>
        <a:bodyPr/>
        <a:lstStyle/>
        <a:p>
          <a:endParaRPr lang="en-US"/>
        </a:p>
      </dgm:t>
    </dgm:pt>
    <dgm:pt modelId="{BAA34FE2-709E-4B9C-88A1-51239717C61E}">
      <dgm:prSet/>
      <dgm:spPr/>
      <dgm:t>
        <a:bodyPr/>
        <a:lstStyle/>
        <a:p>
          <a:r>
            <a:rPr lang="en-US" b="1" dirty="0"/>
            <a:t>popularity</a:t>
          </a:r>
          <a:r>
            <a:rPr lang="en-US" dirty="0"/>
            <a:t> - A numeric quantity specifying the movie popularity. </a:t>
          </a:r>
        </a:p>
      </dgm:t>
    </dgm:pt>
    <dgm:pt modelId="{6EF75293-B5FA-4A56-AC29-40730DD0EE3C}" type="parTrans" cxnId="{1659D499-542E-4008-A423-C27B58D3A6D8}">
      <dgm:prSet/>
      <dgm:spPr/>
      <dgm:t>
        <a:bodyPr/>
        <a:lstStyle/>
        <a:p>
          <a:endParaRPr lang="en-US"/>
        </a:p>
      </dgm:t>
    </dgm:pt>
    <dgm:pt modelId="{67730FB6-FAC5-4C42-843C-A9EA4F65C289}" type="sibTrans" cxnId="{1659D499-542E-4008-A423-C27B58D3A6D8}">
      <dgm:prSet/>
      <dgm:spPr/>
      <dgm:t>
        <a:bodyPr/>
        <a:lstStyle/>
        <a:p>
          <a:endParaRPr lang="en-US"/>
        </a:p>
      </dgm:t>
    </dgm:pt>
    <dgm:pt modelId="{8037F15E-A973-4AB2-BC3A-64EE0CC91EFB}">
      <dgm:prSet/>
      <dgm:spPr/>
      <dgm:t>
        <a:bodyPr/>
        <a:lstStyle/>
        <a:p>
          <a:r>
            <a:rPr lang="en-US" b="1" dirty="0" err="1"/>
            <a:t>release_date</a:t>
          </a:r>
          <a:r>
            <a:rPr lang="en-US" dirty="0"/>
            <a:t> - The date on which it was released.</a:t>
          </a:r>
        </a:p>
      </dgm:t>
    </dgm:pt>
    <dgm:pt modelId="{C49CA644-D08B-4997-B15D-C9681564565E}" type="parTrans" cxnId="{DED127A7-397E-4BD3-8B07-BA054F88BFE4}">
      <dgm:prSet/>
      <dgm:spPr/>
      <dgm:t>
        <a:bodyPr/>
        <a:lstStyle/>
        <a:p>
          <a:endParaRPr lang="en-US"/>
        </a:p>
      </dgm:t>
    </dgm:pt>
    <dgm:pt modelId="{1F12C917-D4C1-4BCA-B965-0B7007CB29EA}" type="sibTrans" cxnId="{DED127A7-397E-4BD3-8B07-BA054F88BFE4}">
      <dgm:prSet/>
      <dgm:spPr/>
      <dgm:t>
        <a:bodyPr/>
        <a:lstStyle/>
        <a:p>
          <a:endParaRPr lang="en-US"/>
        </a:p>
      </dgm:t>
    </dgm:pt>
    <dgm:pt modelId="{D94D09EF-A6DA-4EFA-B835-052626D9D872}">
      <dgm:prSet/>
      <dgm:spPr/>
      <dgm:t>
        <a:bodyPr/>
        <a:lstStyle/>
        <a:p>
          <a:r>
            <a:rPr lang="en-US" b="1" dirty="0"/>
            <a:t>runtime</a:t>
          </a:r>
          <a:r>
            <a:rPr lang="en-US" dirty="0"/>
            <a:t> - The running time of the movie in minutes.</a:t>
          </a:r>
        </a:p>
      </dgm:t>
    </dgm:pt>
    <dgm:pt modelId="{6D7406A3-7B56-4106-956A-38455F23108B}" type="parTrans" cxnId="{7A7D931A-53A1-4130-A34B-802C338421F1}">
      <dgm:prSet/>
      <dgm:spPr/>
      <dgm:t>
        <a:bodyPr/>
        <a:lstStyle/>
        <a:p>
          <a:endParaRPr lang="en-US"/>
        </a:p>
      </dgm:t>
    </dgm:pt>
    <dgm:pt modelId="{A39BE1F9-D987-4CDE-8EE6-A74DCE27C5A7}" type="sibTrans" cxnId="{7A7D931A-53A1-4130-A34B-802C338421F1}">
      <dgm:prSet/>
      <dgm:spPr/>
      <dgm:t>
        <a:bodyPr/>
        <a:lstStyle/>
        <a:p>
          <a:endParaRPr lang="en-US"/>
        </a:p>
      </dgm:t>
    </dgm:pt>
    <dgm:pt modelId="{861E0825-5C2B-45B9-85B8-721709B383B4}">
      <dgm:prSet/>
      <dgm:spPr/>
      <dgm:t>
        <a:bodyPr/>
        <a:lstStyle/>
        <a:p>
          <a:r>
            <a:rPr lang="en-US" b="1" dirty="0"/>
            <a:t>tagline</a:t>
          </a:r>
          <a:r>
            <a:rPr lang="en-US" dirty="0"/>
            <a:t> - Movie's tagline.</a:t>
          </a:r>
        </a:p>
      </dgm:t>
    </dgm:pt>
    <dgm:pt modelId="{7F636685-627F-42A8-82E7-B39635763F72}" type="parTrans" cxnId="{A2CFBE16-6C0D-4171-ABAC-483A1DD3384B}">
      <dgm:prSet/>
      <dgm:spPr/>
      <dgm:t>
        <a:bodyPr/>
        <a:lstStyle/>
        <a:p>
          <a:endParaRPr lang="en-US"/>
        </a:p>
      </dgm:t>
    </dgm:pt>
    <dgm:pt modelId="{8965D27B-BD28-4F1F-9438-13FBBD96E4CF}" type="sibTrans" cxnId="{A2CFBE16-6C0D-4171-ABAC-483A1DD3384B}">
      <dgm:prSet/>
      <dgm:spPr/>
      <dgm:t>
        <a:bodyPr/>
        <a:lstStyle/>
        <a:p>
          <a:endParaRPr lang="en-US"/>
        </a:p>
      </dgm:t>
    </dgm:pt>
    <dgm:pt modelId="{D3872F6D-8957-4800-845F-E3412B892497}">
      <dgm:prSet/>
      <dgm:spPr/>
      <dgm:t>
        <a:bodyPr/>
        <a:lstStyle/>
        <a:p>
          <a:r>
            <a:rPr lang="en-US" b="1" dirty="0"/>
            <a:t>title</a:t>
          </a:r>
          <a:r>
            <a:rPr lang="en-US" dirty="0"/>
            <a:t> - Title of the movie.</a:t>
          </a:r>
        </a:p>
      </dgm:t>
    </dgm:pt>
    <dgm:pt modelId="{A7109F1F-D966-45C1-8C6F-BF96347141E9}" type="parTrans" cxnId="{7077E931-3D57-40A3-B11E-7328192C9C96}">
      <dgm:prSet/>
      <dgm:spPr/>
      <dgm:t>
        <a:bodyPr/>
        <a:lstStyle/>
        <a:p>
          <a:endParaRPr lang="en-US"/>
        </a:p>
      </dgm:t>
    </dgm:pt>
    <dgm:pt modelId="{51A64735-BC0C-49E2-A49F-4C44372DECD1}" type="sibTrans" cxnId="{7077E931-3D57-40A3-B11E-7328192C9C96}">
      <dgm:prSet/>
      <dgm:spPr/>
      <dgm:t>
        <a:bodyPr/>
        <a:lstStyle/>
        <a:p>
          <a:endParaRPr lang="en-US"/>
        </a:p>
      </dgm:t>
    </dgm:pt>
    <dgm:pt modelId="{C9E61493-2944-464A-A401-49438369C8A2}" type="pres">
      <dgm:prSet presAssocID="{D12DB708-CA55-4161-8470-75178CB12039}" presName="vert0" presStyleCnt="0">
        <dgm:presLayoutVars>
          <dgm:dir/>
          <dgm:animOne val="branch"/>
          <dgm:animLvl val="lvl"/>
        </dgm:presLayoutVars>
      </dgm:prSet>
      <dgm:spPr/>
    </dgm:pt>
    <dgm:pt modelId="{939C7F9F-0829-0743-9EB7-F88D58BD2972}" type="pres">
      <dgm:prSet presAssocID="{9E28C085-CDDD-4303-9437-8AF695F38485}" presName="thickLine" presStyleLbl="alignNode1" presStyleIdx="0" presStyleCnt="1"/>
      <dgm:spPr/>
    </dgm:pt>
    <dgm:pt modelId="{4B85D2D6-BEDC-5243-B9FE-214B60BEB423}" type="pres">
      <dgm:prSet presAssocID="{9E28C085-CDDD-4303-9437-8AF695F38485}" presName="horz1" presStyleCnt="0"/>
      <dgm:spPr/>
    </dgm:pt>
    <dgm:pt modelId="{C72B20F1-5DFF-8F42-8894-5763860723AF}" type="pres">
      <dgm:prSet presAssocID="{9E28C085-CDDD-4303-9437-8AF695F38485}" presName="tx1" presStyleLbl="revTx" presStyleIdx="0" presStyleCnt="12"/>
      <dgm:spPr/>
    </dgm:pt>
    <dgm:pt modelId="{0A1B6972-7CCF-4E44-A326-EB547E7D9762}" type="pres">
      <dgm:prSet presAssocID="{9E28C085-CDDD-4303-9437-8AF695F38485}" presName="vert1" presStyleCnt="0"/>
      <dgm:spPr/>
    </dgm:pt>
    <dgm:pt modelId="{B18CFF87-A227-0449-B791-157C24A46024}" type="pres">
      <dgm:prSet presAssocID="{7C79C874-7C9F-4D3D-9B2C-95224CED28A0}" presName="vertSpace2a" presStyleCnt="0"/>
      <dgm:spPr/>
    </dgm:pt>
    <dgm:pt modelId="{3BEB0B89-1CAA-5840-B2AD-6C6A9DC4AAE0}" type="pres">
      <dgm:prSet presAssocID="{7C79C874-7C9F-4D3D-9B2C-95224CED28A0}" presName="horz2" presStyleCnt="0"/>
      <dgm:spPr/>
    </dgm:pt>
    <dgm:pt modelId="{F1F8CEE3-43C2-AE46-9EE6-B51D6033D5F1}" type="pres">
      <dgm:prSet presAssocID="{7C79C874-7C9F-4D3D-9B2C-95224CED28A0}" presName="horzSpace2" presStyleCnt="0"/>
      <dgm:spPr/>
    </dgm:pt>
    <dgm:pt modelId="{74B4D132-5AA1-9843-BA6A-0A940921543E}" type="pres">
      <dgm:prSet presAssocID="{7C79C874-7C9F-4D3D-9B2C-95224CED28A0}" presName="tx2" presStyleLbl="revTx" presStyleIdx="1" presStyleCnt="12"/>
      <dgm:spPr/>
    </dgm:pt>
    <dgm:pt modelId="{597AFDF0-B8D2-6445-876D-B6C723A620A3}" type="pres">
      <dgm:prSet presAssocID="{7C79C874-7C9F-4D3D-9B2C-95224CED28A0}" presName="vert2" presStyleCnt="0"/>
      <dgm:spPr/>
    </dgm:pt>
    <dgm:pt modelId="{82360E6C-766B-D44B-B2CF-A526F4A17C47}" type="pres">
      <dgm:prSet presAssocID="{7C79C874-7C9F-4D3D-9B2C-95224CED28A0}" presName="thinLine2b" presStyleLbl="callout" presStyleIdx="0" presStyleCnt="11"/>
      <dgm:spPr/>
    </dgm:pt>
    <dgm:pt modelId="{3FB54F0A-7DE0-8F42-A012-947D4119E599}" type="pres">
      <dgm:prSet presAssocID="{7C79C874-7C9F-4D3D-9B2C-95224CED28A0}" presName="vertSpace2b" presStyleCnt="0"/>
      <dgm:spPr/>
    </dgm:pt>
    <dgm:pt modelId="{316F5DDC-A3FB-E14D-BCD2-080052960EBE}" type="pres">
      <dgm:prSet presAssocID="{05CBC8AE-DC0A-45DA-A44D-940B9218ABC1}" presName="horz2" presStyleCnt="0"/>
      <dgm:spPr/>
    </dgm:pt>
    <dgm:pt modelId="{AA44759F-0734-A145-85E3-3BA417EBBA4B}" type="pres">
      <dgm:prSet presAssocID="{05CBC8AE-DC0A-45DA-A44D-940B9218ABC1}" presName="horzSpace2" presStyleCnt="0"/>
      <dgm:spPr/>
    </dgm:pt>
    <dgm:pt modelId="{24286DA6-2877-1E49-B1F5-5ECC90F60989}" type="pres">
      <dgm:prSet presAssocID="{05CBC8AE-DC0A-45DA-A44D-940B9218ABC1}" presName="tx2" presStyleLbl="revTx" presStyleIdx="2" presStyleCnt="12"/>
      <dgm:spPr/>
    </dgm:pt>
    <dgm:pt modelId="{41152943-6008-0340-B174-2AED83B4E02F}" type="pres">
      <dgm:prSet presAssocID="{05CBC8AE-DC0A-45DA-A44D-940B9218ABC1}" presName="vert2" presStyleCnt="0"/>
      <dgm:spPr/>
    </dgm:pt>
    <dgm:pt modelId="{2D549010-8286-CC4F-88C3-E43F9C320CC6}" type="pres">
      <dgm:prSet presAssocID="{05CBC8AE-DC0A-45DA-A44D-940B9218ABC1}" presName="thinLine2b" presStyleLbl="callout" presStyleIdx="1" presStyleCnt="11"/>
      <dgm:spPr/>
    </dgm:pt>
    <dgm:pt modelId="{95CEB8B1-0689-6548-9EE5-809B0855A65D}" type="pres">
      <dgm:prSet presAssocID="{05CBC8AE-DC0A-45DA-A44D-940B9218ABC1}" presName="vertSpace2b" presStyleCnt="0"/>
      <dgm:spPr/>
    </dgm:pt>
    <dgm:pt modelId="{426C6FF0-156C-0943-93ED-E139AC5B66D1}" type="pres">
      <dgm:prSet presAssocID="{809FE0B7-9481-483E-93B9-2828D2B11A83}" presName="horz2" presStyleCnt="0"/>
      <dgm:spPr/>
    </dgm:pt>
    <dgm:pt modelId="{5FB59E9C-1E74-8F46-B91D-CC27B37EAC57}" type="pres">
      <dgm:prSet presAssocID="{809FE0B7-9481-483E-93B9-2828D2B11A83}" presName="horzSpace2" presStyleCnt="0"/>
      <dgm:spPr/>
    </dgm:pt>
    <dgm:pt modelId="{B3162E6D-6E66-CF49-B1F3-3D1821E30620}" type="pres">
      <dgm:prSet presAssocID="{809FE0B7-9481-483E-93B9-2828D2B11A83}" presName="tx2" presStyleLbl="revTx" presStyleIdx="3" presStyleCnt="12"/>
      <dgm:spPr/>
    </dgm:pt>
    <dgm:pt modelId="{624AEC94-7538-3843-BF93-3EC9359317F3}" type="pres">
      <dgm:prSet presAssocID="{809FE0B7-9481-483E-93B9-2828D2B11A83}" presName="vert2" presStyleCnt="0"/>
      <dgm:spPr/>
    </dgm:pt>
    <dgm:pt modelId="{1EFDC58F-C83D-E246-9AFB-CD6CC9B98873}" type="pres">
      <dgm:prSet presAssocID="{809FE0B7-9481-483E-93B9-2828D2B11A83}" presName="thinLine2b" presStyleLbl="callout" presStyleIdx="2" presStyleCnt="11"/>
      <dgm:spPr/>
    </dgm:pt>
    <dgm:pt modelId="{431600DA-4B33-F442-811A-166B4766DC70}" type="pres">
      <dgm:prSet presAssocID="{809FE0B7-9481-483E-93B9-2828D2B11A83}" presName="vertSpace2b" presStyleCnt="0"/>
      <dgm:spPr/>
    </dgm:pt>
    <dgm:pt modelId="{12631B49-DEF3-F943-A22F-4583ABBEB10A}" type="pres">
      <dgm:prSet presAssocID="{C833D961-7285-42BF-966D-07FF47258678}" presName="horz2" presStyleCnt="0"/>
      <dgm:spPr/>
    </dgm:pt>
    <dgm:pt modelId="{31BB4DAB-B7FD-5F40-8ED6-3221E853B462}" type="pres">
      <dgm:prSet presAssocID="{C833D961-7285-42BF-966D-07FF47258678}" presName="horzSpace2" presStyleCnt="0"/>
      <dgm:spPr/>
    </dgm:pt>
    <dgm:pt modelId="{A4697104-CECF-2448-A823-6C10E96F053D}" type="pres">
      <dgm:prSet presAssocID="{C833D961-7285-42BF-966D-07FF47258678}" presName="tx2" presStyleLbl="revTx" presStyleIdx="4" presStyleCnt="12"/>
      <dgm:spPr/>
    </dgm:pt>
    <dgm:pt modelId="{7796DE90-5310-D44F-B70A-BEF66FC77254}" type="pres">
      <dgm:prSet presAssocID="{C833D961-7285-42BF-966D-07FF47258678}" presName="vert2" presStyleCnt="0"/>
      <dgm:spPr/>
    </dgm:pt>
    <dgm:pt modelId="{4EEC482E-D0C8-B640-97CD-9F75E0192756}" type="pres">
      <dgm:prSet presAssocID="{C833D961-7285-42BF-966D-07FF47258678}" presName="thinLine2b" presStyleLbl="callout" presStyleIdx="3" presStyleCnt="11"/>
      <dgm:spPr/>
    </dgm:pt>
    <dgm:pt modelId="{95EE3914-F9DE-0C4D-87D2-60B7E27305CD}" type="pres">
      <dgm:prSet presAssocID="{C833D961-7285-42BF-966D-07FF47258678}" presName="vertSpace2b" presStyleCnt="0"/>
      <dgm:spPr/>
    </dgm:pt>
    <dgm:pt modelId="{A0C7FF7C-CBB4-FF47-9A18-9D5705C2AAB6}" type="pres">
      <dgm:prSet presAssocID="{84A1BCCA-3ED8-469C-A15F-48CAF1740289}" presName="horz2" presStyleCnt="0"/>
      <dgm:spPr/>
    </dgm:pt>
    <dgm:pt modelId="{9BC9135A-8859-A548-AFCB-F47AFD5C1B03}" type="pres">
      <dgm:prSet presAssocID="{84A1BCCA-3ED8-469C-A15F-48CAF1740289}" presName="horzSpace2" presStyleCnt="0"/>
      <dgm:spPr/>
    </dgm:pt>
    <dgm:pt modelId="{8C636D0C-EB1B-334F-98B7-75CB7E3B60E6}" type="pres">
      <dgm:prSet presAssocID="{84A1BCCA-3ED8-469C-A15F-48CAF1740289}" presName="tx2" presStyleLbl="revTx" presStyleIdx="5" presStyleCnt="12"/>
      <dgm:spPr/>
    </dgm:pt>
    <dgm:pt modelId="{76180EF9-8572-A14B-8B38-8D96B5EAE39F}" type="pres">
      <dgm:prSet presAssocID="{84A1BCCA-3ED8-469C-A15F-48CAF1740289}" presName="vert2" presStyleCnt="0"/>
      <dgm:spPr/>
    </dgm:pt>
    <dgm:pt modelId="{7672A095-59C1-8E48-9662-DFEB6E686E5C}" type="pres">
      <dgm:prSet presAssocID="{84A1BCCA-3ED8-469C-A15F-48CAF1740289}" presName="thinLine2b" presStyleLbl="callout" presStyleIdx="4" presStyleCnt="11"/>
      <dgm:spPr/>
    </dgm:pt>
    <dgm:pt modelId="{61DAD0F0-622A-D446-9726-6959B62DA784}" type="pres">
      <dgm:prSet presAssocID="{84A1BCCA-3ED8-469C-A15F-48CAF1740289}" presName="vertSpace2b" presStyleCnt="0"/>
      <dgm:spPr/>
    </dgm:pt>
    <dgm:pt modelId="{E7DB6A3C-DB81-5F4E-974B-2BE687130691}" type="pres">
      <dgm:prSet presAssocID="{15CD382D-5A99-4557-A960-6C77EA55F561}" presName="horz2" presStyleCnt="0"/>
      <dgm:spPr/>
    </dgm:pt>
    <dgm:pt modelId="{F5BFC5BB-54CF-574C-90B5-39684B0699B8}" type="pres">
      <dgm:prSet presAssocID="{15CD382D-5A99-4557-A960-6C77EA55F561}" presName="horzSpace2" presStyleCnt="0"/>
      <dgm:spPr/>
    </dgm:pt>
    <dgm:pt modelId="{89BBDDA8-FE7D-7E40-B983-B7DEF21AB2D5}" type="pres">
      <dgm:prSet presAssocID="{15CD382D-5A99-4557-A960-6C77EA55F561}" presName="tx2" presStyleLbl="revTx" presStyleIdx="6" presStyleCnt="12"/>
      <dgm:spPr/>
    </dgm:pt>
    <dgm:pt modelId="{E92F9BCB-4184-B741-B325-C53A1945E51F}" type="pres">
      <dgm:prSet presAssocID="{15CD382D-5A99-4557-A960-6C77EA55F561}" presName="vert2" presStyleCnt="0"/>
      <dgm:spPr/>
    </dgm:pt>
    <dgm:pt modelId="{A3B0068C-B8B4-6646-A5DE-FB1B2CBDCBC9}" type="pres">
      <dgm:prSet presAssocID="{15CD382D-5A99-4557-A960-6C77EA55F561}" presName="thinLine2b" presStyleLbl="callout" presStyleIdx="5" presStyleCnt="11"/>
      <dgm:spPr/>
    </dgm:pt>
    <dgm:pt modelId="{038DB019-26ED-F240-A6DC-F5A0E5B5E1D8}" type="pres">
      <dgm:prSet presAssocID="{15CD382D-5A99-4557-A960-6C77EA55F561}" presName="vertSpace2b" presStyleCnt="0"/>
      <dgm:spPr/>
    </dgm:pt>
    <dgm:pt modelId="{0A109483-ECC8-D442-A0C5-442CB82D2988}" type="pres">
      <dgm:prSet presAssocID="{BAA34FE2-709E-4B9C-88A1-51239717C61E}" presName="horz2" presStyleCnt="0"/>
      <dgm:spPr/>
    </dgm:pt>
    <dgm:pt modelId="{C5ABE9DC-72B5-E945-AD43-54697981634D}" type="pres">
      <dgm:prSet presAssocID="{BAA34FE2-709E-4B9C-88A1-51239717C61E}" presName="horzSpace2" presStyleCnt="0"/>
      <dgm:spPr/>
    </dgm:pt>
    <dgm:pt modelId="{E30BEA48-704A-2341-8285-48031A1CE897}" type="pres">
      <dgm:prSet presAssocID="{BAA34FE2-709E-4B9C-88A1-51239717C61E}" presName="tx2" presStyleLbl="revTx" presStyleIdx="7" presStyleCnt="12"/>
      <dgm:spPr/>
    </dgm:pt>
    <dgm:pt modelId="{B4666F5B-2D90-A549-8CC6-FC416E748956}" type="pres">
      <dgm:prSet presAssocID="{BAA34FE2-709E-4B9C-88A1-51239717C61E}" presName="vert2" presStyleCnt="0"/>
      <dgm:spPr/>
    </dgm:pt>
    <dgm:pt modelId="{52E48660-5990-C44D-AD4B-FE07183DB7FD}" type="pres">
      <dgm:prSet presAssocID="{BAA34FE2-709E-4B9C-88A1-51239717C61E}" presName="thinLine2b" presStyleLbl="callout" presStyleIdx="6" presStyleCnt="11"/>
      <dgm:spPr/>
    </dgm:pt>
    <dgm:pt modelId="{A4EC68C0-D092-8144-94DE-B53853E05D56}" type="pres">
      <dgm:prSet presAssocID="{BAA34FE2-709E-4B9C-88A1-51239717C61E}" presName="vertSpace2b" presStyleCnt="0"/>
      <dgm:spPr/>
    </dgm:pt>
    <dgm:pt modelId="{F77DE7F9-E3A3-C742-AA2F-25909FB1F76C}" type="pres">
      <dgm:prSet presAssocID="{8037F15E-A973-4AB2-BC3A-64EE0CC91EFB}" presName="horz2" presStyleCnt="0"/>
      <dgm:spPr/>
    </dgm:pt>
    <dgm:pt modelId="{C7507AD3-67BD-8344-9D09-B767F83EC960}" type="pres">
      <dgm:prSet presAssocID="{8037F15E-A973-4AB2-BC3A-64EE0CC91EFB}" presName="horzSpace2" presStyleCnt="0"/>
      <dgm:spPr/>
    </dgm:pt>
    <dgm:pt modelId="{06A086A1-3C41-4E4A-B3F6-D8AAB1181D5F}" type="pres">
      <dgm:prSet presAssocID="{8037F15E-A973-4AB2-BC3A-64EE0CC91EFB}" presName="tx2" presStyleLbl="revTx" presStyleIdx="8" presStyleCnt="12"/>
      <dgm:spPr/>
    </dgm:pt>
    <dgm:pt modelId="{CE4FCC2D-2A25-9348-B9C1-BDE40CC9AAE2}" type="pres">
      <dgm:prSet presAssocID="{8037F15E-A973-4AB2-BC3A-64EE0CC91EFB}" presName="vert2" presStyleCnt="0"/>
      <dgm:spPr/>
    </dgm:pt>
    <dgm:pt modelId="{0309EBB7-BCDF-614C-88BB-AC1BE368123A}" type="pres">
      <dgm:prSet presAssocID="{8037F15E-A973-4AB2-BC3A-64EE0CC91EFB}" presName="thinLine2b" presStyleLbl="callout" presStyleIdx="7" presStyleCnt="11"/>
      <dgm:spPr/>
    </dgm:pt>
    <dgm:pt modelId="{84F4DDAB-6C89-CA4F-9EF9-D07860A9547F}" type="pres">
      <dgm:prSet presAssocID="{8037F15E-A973-4AB2-BC3A-64EE0CC91EFB}" presName="vertSpace2b" presStyleCnt="0"/>
      <dgm:spPr/>
    </dgm:pt>
    <dgm:pt modelId="{93F940EC-5637-3F48-BBA0-6550C41C99FD}" type="pres">
      <dgm:prSet presAssocID="{D94D09EF-A6DA-4EFA-B835-052626D9D872}" presName="horz2" presStyleCnt="0"/>
      <dgm:spPr/>
    </dgm:pt>
    <dgm:pt modelId="{B559A47E-418F-784B-B2AA-80A3005E1AB0}" type="pres">
      <dgm:prSet presAssocID="{D94D09EF-A6DA-4EFA-B835-052626D9D872}" presName="horzSpace2" presStyleCnt="0"/>
      <dgm:spPr/>
    </dgm:pt>
    <dgm:pt modelId="{C77960D3-D1EA-A445-B46E-47B38C0EAFE8}" type="pres">
      <dgm:prSet presAssocID="{D94D09EF-A6DA-4EFA-B835-052626D9D872}" presName="tx2" presStyleLbl="revTx" presStyleIdx="9" presStyleCnt="12"/>
      <dgm:spPr/>
    </dgm:pt>
    <dgm:pt modelId="{EDCB1E58-4191-D243-897D-3784CBF8FB94}" type="pres">
      <dgm:prSet presAssocID="{D94D09EF-A6DA-4EFA-B835-052626D9D872}" presName="vert2" presStyleCnt="0"/>
      <dgm:spPr/>
    </dgm:pt>
    <dgm:pt modelId="{6353AD2F-9AE9-C840-A525-097DFCFE16DF}" type="pres">
      <dgm:prSet presAssocID="{D94D09EF-A6DA-4EFA-B835-052626D9D872}" presName="thinLine2b" presStyleLbl="callout" presStyleIdx="8" presStyleCnt="11"/>
      <dgm:spPr/>
    </dgm:pt>
    <dgm:pt modelId="{6528B7A0-3A86-9044-B20C-81AE11543DF0}" type="pres">
      <dgm:prSet presAssocID="{D94D09EF-A6DA-4EFA-B835-052626D9D872}" presName="vertSpace2b" presStyleCnt="0"/>
      <dgm:spPr/>
    </dgm:pt>
    <dgm:pt modelId="{1E40BE8A-454B-2B42-8EA8-85B09ECCBC6A}" type="pres">
      <dgm:prSet presAssocID="{861E0825-5C2B-45B9-85B8-721709B383B4}" presName="horz2" presStyleCnt="0"/>
      <dgm:spPr/>
    </dgm:pt>
    <dgm:pt modelId="{AFF143C1-5F93-D845-8F0B-F9CDD2E6B950}" type="pres">
      <dgm:prSet presAssocID="{861E0825-5C2B-45B9-85B8-721709B383B4}" presName="horzSpace2" presStyleCnt="0"/>
      <dgm:spPr/>
    </dgm:pt>
    <dgm:pt modelId="{D21574F5-1614-7344-9012-5C6C19B692AD}" type="pres">
      <dgm:prSet presAssocID="{861E0825-5C2B-45B9-85B8-721709B383B4}" presName="tx2" presStyleLbl="revTx" presStyleIdx="10" presStyleCnt="12"/>
      <dgm:spPr/>
    </dgm:pt>
    <dgm:pt modelId="{2E637676-9965-014A-9690-4B94B2A5E6DC}" type="pres">
      <dgm:prSet presAssocID="{861E0825-5C2B-45B9-85B8-721709B383B4}" presName="vert2" presStyleCnt="0"/>
      <dgm:spPr/>
    </dgm:pt>
    <dgm:pt modelId="{BA61C003-DD4A-3B45-8F61-A2CCF124E099}" type="pres">
      <dgm:prSet presAssocID="{861E0825-5C2B-45B9-85B8-721709B383B4}" presName="thinLine2b" presStyleLbl="callout" presStyleIdx="9" presStyleCnt="11"/>
      <dgm:spPr/>
    </dgm:pt>
    <dgm:pt modelId="{88EB1BCC-58C6-A643-8A7D-CA380F157855}" type="pres">
      <dgm:prSet presAssocID="{861E0825-5C2B-45B9-85B8-721709B383B4}" presName="vertSpace2b" presStyleCnt="0"/>
      <dgm:spPr/>
    </dgm:pt>
    <dgm:pt modelId="{30D6FC96-D2FE-0444-AD21-7473961D167F}" type="pres">
      <dgm:prSet presAssocID="{D3872F6D-8957-4800-845F-E3412B892497}" presName="horz2" presStyleCnt="0"/>
      <dgm:spPr/>
    </dgm:pt>
    <dgm:pt modelId="{908B803F-E2CD-1A4B-84BD-F7365E22B135}" type="pres">
      <dgm:prSet presAssocID="{D3872F6D-8957-4800-845F-E3412B892497}" presName="horzSpace2" presStyleCnt="0"/>
      <dgm:spPr/>
    </dgm:pt>
    <dgm:pt modelId="{B9CDC702-554D-5C47-8E3C-8C40BF6959B7}" type="pres">
      <dgm:prSet presAssocID="{D3872F6D-8957-4800-845F-E3412B892497}" presName="tx2" presStyleLbl="revTx" presStyleIdx="11" presStyleCnt="12"/>
      <dgm:spPr/>
    </dgm:pt>
    <dgm:pt modelId="{E1E88373-EAE8-1B43-AA70-3D24910C2199}" type="pres">
      <dgm:prSet presAssocID="{D3872F6D-8957-4800-845F-E3412B892497}" presName="vert2" presStyleCnt="0"/>
      <dgm:spPr/>
    </dgm:pt>
    <dgm:pt modelId="{9AFC44F6-2AB2-934E-B6B8-B6BCEDC56F03}" type="pres">
      <dgm:prSet presAssocID="{D3872F6D-8957-4800-845F-E3412B892497}" presName="thinLine2b" presStyleLbl="callout" presStyleIdx="10" presStyleCnt="11"/>
      <dgm:spPr/>
    </dgm:pt>
    <dgm:pt modelId="{822B872C-EE0D-0B40-914F-13C8FC80BF21}" type="pres">
      <dgm:prSet presAssocID="{D3872F6D-8957-4800-845F-E3412B892497}" presName="vertSpace2b" presStyleCnt="0"/>
      <dgm:spPr/>
    </dgm:pt>
  </dgm:ptLst>
  <dgm:cxnLst>
    <dgm:cxn modelId="{062CC505-B487-3B48-95EC-CE396B5B76B5}" type="presOf" srcId="{D3872F6D-8957-4800-845F-E3412B892497}" destId="{B9CDC702-554D-5C47-8E3C-8C40BF6959B7}" srcOrd="0" destOrd="0" presId="urn:microsoft.com/office/officeart/2008/layout/LinedList"/>
    <dgm:cxn modelId="{A2CFBE16-6C0D-4171-ABAC-483A1DD3384B}" srcId="{9E28C085-CDDD-4303-9437-8AF695F38485}" destId="{861E0825-5C2B-45B9-85B8-721709B383B4}" srcOrd="9" destOrd="0" parTransId="{7F636685-627F-42A8-82E7-B39635763F72}" sibTransId="{8965D27B-BD28-4F1F-9438-13FBBD96E4CF}"/>
    <dgm:cxn modelId="{0D337919-E685-974D-B4AA-6F2F85B770E4}" type="presOf" srcId="{BAA34FE2-709E-4B9C-88A1-51239717C61E}" destId="{E30BEA48-704A-2341-8285-48031A1CE897}" srcOrd="0" destOrd="0" presId="urn:microsoft.com/office/officeart/2008/layout/LinedList"/>
    <dgm:cxn modelId="{7A7D931A-53A1-4130-A34B-802C338421F1}" srcId="{9E28C085-CDDD-4303-9437-8AF695F38485}" destId="{D94D09EF-A6DA-4EFA-B835-052626D9D872}" srcOrd="8" destOrd="0" parTransId="{6D7406A3-7B56-4106-956A-38455F23108B}" sibTransId="{A39BE1F9-D987-4CDE-8EE6-A74DCE27C5A7}"/>
    <dgm:cxn modelId="{C8FBF322-57D0-6146-BF52-88FCA9092363}" type="presOf" srcId="{D94D09EF-A6DA-4EFA-B835-052626D9D872}" destId="{C77960D3-D1EA-A445-B46E-47B38C0EAFE8}" srcOrd="0" destOrd="0" presId="urn:microsoft.com/office/officeart/2008/layout/LinedList"/>
    <dgm:cxn modelId="{E900A728-3A6F-4FB8-8BAD-96F19B390D90}" srcId="{9E28C085-CDDD-4303-9437-8AF695F38485}" destId="{7C79C874-7C9F-4D3D-9B2C-95224CED28A0}" srcOrd="0" destOrd="0" parTransId="{5CA3BEB1-07A7-471C-AE61-95C1A9DCD53A}" sibTransId="{13C4CCB2-3EF2-4CB5-9C2B-9AAFC4861EDA}"/>
    <dgm:cxn modelId="{7077E931-3D57-40A3-B11E-7328192C9C96}" srcId="{9E28C085-CDDD-4303-9437-8AF695F38485}" destId="{D3872F6D-8957-4800-845F-E3412B892497}" srcOrd="10" destOrd="0" parTransId="{A7109F1F-D966-45C1-8C6F-BF96347141E9}" sibTransId="{51A64735-BC0C-49E2-A49F-4C44372DECD1}"/>
    <dgm:cxn modelId="{9E0D4A3D-FAC9-794A-93FF-6345AAFD3F47}" type="presOf" srcId="{7C79C874-7C9F-4D3D-9B2C-95224CED28A0}" destId="{74B4D132-5AA1-9843-BA6A-0A940921543E}" srcOrd="0" destOrd="0" presId="urn:microsoft.com/office/officeart/2008/layout/LinedList"/>
    <dgm:cxn modelId="{4DBB1B64-E48E-4A7F-B762-B2789428BE36}" srcId="{9E28C085-CDDD-4303-9437-8AF695F38485}" destId="{809FE0B7-9481-483E-93B9-2828D2B11A83}" srcOrd="2" destOrd="0" parTransId="{87BE604A-C454-4A0B-91AC-FBE443426E5C}" sibTransId="{FAF79A27-D578-492A-9414-9FD090577790}"/>
    <dgm:cxn modelId="{E4D3D871-7829-44BD-9E86-06CA7FDC445E}" srcId="{D12DB708-CA55-4161-8470-75178CB12039}" destId="{9E28C085-CDDD-4303-9437-8AF695F38485}" srcOrd="0" destOrd="0" parTransId="{88DA554C-4D5A-41BE-96D9-88FD987257B2}" sibTransId="{A5DCFD55-9922-4DEB-B26D-26B84C2F3D95}"/>
    <dgm:cxn modelId="{C83E1355-B202-4F78-B649-30420F282397}" srcId="{9E28C085-CDDD-4303-9437-8AF695F38485}" destId="{84A1BCCA-3ED8-469C-A15F-48CAF1740289}" srcOrd="4" destOrd="0" parTransId="{B8BFDC02-0FA0-4CB6-87E1-A76220BC180B}" sibTransId="{4254ABEB-B6F9-4762-9A79-8D8988417E92}"/>
    <dgm:cxn modelId="{1CF03855-0C6E-BE4B-906D-346C0AF53D41}" type="presOf" srcId="{C833D961-7285-42BF-966D-07FF47258678}" destId="{A4697104-CECF-2448-A823-6C10E96F053D}" srcOrd="0" destOrd="0" presId="urn:microsoft.com/office/officeart/2008/layout/LinedList"/>
    <dgm:cxn modelId="{13DB6484-EBCD-4EE0-84C3-1D3D862E4097}" srcId="{9E28C085-CDDD-4303-9437-8AF695F38485}" destId="{15CD382D-5A99-4557-A960-6C77EA55F561}" srcOrd="5" destOrd="0" parTransId="{F3E31CCD-3FEF-405A-8AD8-3B6DD7032CBA}" sibTransId="{56E6A6B4-D87A-4DF5-A0BB-9E102C8FD62B}"/>
    <dgm:cxn modelId="{5D3A3A88-0864-C14F-832D-AA592374C6F4}" type="presOf" srcId="{05CBC8AE-DC0A-45DA-A44D-940B9218ABC1}" destId="{24286DA6-2877-1E49-B1F5-5ECC90F60989}" srcOrd="0" destOrd="0" presId="urn:microsoft.com/office/officeart/2008/layout/LinedList"/>
    <dgm:cxn modelId="{2B7B5490-3793-4B91-A998-5CEF50EF92F8}" srcId="{9E28C085-CDDD-4303-9437-8AF695F38485}" destId="{05CBC8AE-DC0A-45DA-A44D-940B9218ABC1}" srcOrd="1" destOrd="0" parTransId="{96FB83D1-C1C2-441C-83A9-7EE8C5D6C241}" sibTransId="{CB4C3E21-F08B-455C-A42E-7011AC37EB1C}"/>
    <dgm:cxn modelId="{8DB64C92-E654-B748-99B5-1EC5829AE48D}" type="presOf" srcId="{D12DB708-CA55-4161-8470-75178CB12039}" destId="{C9E61493-2944-464A-A401-49438369C8A2}" srcOrd="0" destOrd="0" presId="urn:microsoft.com/office/officeart/2008/layout/LinedList"/>
    <dgm:cxn modelId="{7810B499-0B1C-094B-A6D6-39D9FB986E19}" type="presOf" srcId="{9E28C085-CDDD-4303-9437-8AF695F38485}" destId="{C72B20F1-5DFF-8F42-8894-5763860723AF}" srcOrd="0" destOrd="0" presId="urn:microsoft.com/office/officeart/2008/layout/LinedList"/>
    <dgm:cxn modelId="{1659D499-542E-4008-A423-C27B58D3A6D8}" srcId="{9E28C085-CDDD-4303-9437-8AF695F38485}" destId="{BAA34FE2-709E-4B9C-88A1-51239717C61E}" srcOrd="6" destOrd="0" parTransId="{6EF75293-B5FA-4A56-AC29-40730DD0EE3C}" sibTransId="{67730FB6-FAC5-4C42-843C-A9EA4F65C289}"/>
    <dgm:cxn modelId="{451073A3-E9BD-A246-B5CE-BD2BE9D3AA99}" type="presOf" srcId="{861E0825-5C2B-45B9-85B8-721709B383B4}" destId="{D21574F5-1614-7344-9012-5C6C19B692AD}" srcOrd="0" destOrd="0" presId="urn:microsoft.com/office/officeart/2008/layout/LinedList"/>
    <dgm:cxn modelId="{A70450A4-7081-8843-9A5B-BC5CA0543DD6}" type="presOf" srcId="{15CD382D-5A99-4557-A960-6C77EA55F561}" destId="{89BBDDA8-FE7D-7E40-B983-B7DEF21AB2D5}" srcOrd="0" destOrd="0" presId="urn:microsoft.com/office/officeart/2008/layout/LinedList"/>
    <dgm:cxn modelId="{DED127A7-397E-4BD3-8B07-BA054F88BFE4}" srcId="{9E28C085-CDDD-4303-9437-8AF695F38485}" destId="{8037F15E-A973-4AB2-BC3A-64EE0CC91EFB}" srcOrd="7" destOrd="0" parTransId="{C49CA644-D08B-4997-B15D-C9681564565E}" sibTransId="{1F12C917-D4C1-4BCA-B965-0B7007CB29EA}"/>
    <dgm:cxn modelId="{092E21AE-17A2-AE46-8743-E65F52895297}" type="presOf" srcId="{809FE0B7-9481-483E-93B9-2828D2B11A83}" destId="{B3162E6D-6E66-CF49-B1F3-3D1821E30620}" srcOrd="0" destOrd="0" presId="urn:microsoft.com/office/officeart/2008/layout/LinedList"/>
    <dgm:cxn modelId="{44F49FB2-34E9-4C4D-9530-46DED9805D6B}" type="presOf" srcId="{8037F15E-A973-4AB2-BC3A-64EE0CC91EFB}" destId="{06A086A1-3C41-4E4A-B3F6-D8AAB1181D5F}" srcOrd="0" destOrd="0" presId="urn:microsoft.com/office/officeart/2008/layout/LinedList"/>
    <dgm:cxn modelId="{9907E8F6-A311-FE46-BEFF-153F6A885396}" type="presOf" srcId="{84A1BCCA-3ED8-469C-A15F-48CAF1740289}" destId="{8C636D0C-EB1B-334F-98B7-75CB7E3B60E6}" srcOrd="0" destOrd="0" presId="urn:microsoft.com/office/officeart/2008/layout/LinedList"/>
    <dgm:cxn modelId="{C4E1C7FF-5E2A-4006-8B14-9DA7EFB776C9}" srcId="{9E28C085-CDDD-4303-9437-8AF695F38485}" destId="{C833D961-7285-42BF-966D-07FF47258678}" srcOrd="3" destOrd="0" parTransId="{0EDD64B3-DC3F-4773-B762-2A875C2ACB77}" sibTransId="{8216D33E-4212-4E6A-A6CE-4C53F17F57C3}"/>
    <dgm:cxn modelId="{4C6F48A5-C963-B947-9394-6A1F63A8253C}" type="presParOf" srcId="{C9E61493-2944-464A-A401-49438369C8A2}" destId="{939C7F9F-0829-0743-9EB7-F88D58BD2972}" srcOrd="0" destOrd="0" presId="urn:microsoft.com/office/officeart/2008/layout/LinedList"/>
    <dgm:cxn modelId="{422B2AF3-3C39-0D48-8615-9CE92EB4A0A0}" type="presParOf" srcId="{C9E61493-2944-464A-A401-49438369C8A2}" destId="{4B85D2D6-BEDC-5243-B9FE-214B60BEB423}" srcOrd="1" destOrd="0" presId="urn:microsoft.com/office/officeart/2008/layout/LinedList"/>
    <dgm:cxn modelId="{055E0420-0C90-784E-B58F-D8F0705381AB}" type="presParOf" srcId="{4B85D2D6-BEDC-5243-B9FE-214B60BEB423}" destId="{C72B20F1-5DFF-8F42-8894-5763860723AF}" srcOrd="0" destOrd="0" presId="urn:microsoft.com/office/officeart/2008/layout/LinedList"/>
    <dgm:cxn modelId="{CCE2B43C-59BA-364E-ACC8-C0D6FD5CDE80}" type="presParOf" srcId="{4B85D2D6-BEDC-5243-B9FE-214B60BEB423}" destId="{0A1B6972-7CCF-4E44-A326-EB547E7D9762}" srcOrd="1" destOrd="0" presId="urn:microsoft.com/office/officeart/2008/layout/LinedList"/>
    <dgm:cxn modelId="{3A5EBAD0-D754-CA43-BBC7-E85280ADCCE2}" type="presParOf" srcId="{0A1B6972-7CCF-4E44-A326-EB547E7D9762}" destId="{B18CFF87-A227-0449-B791-157C24A46024}" srcOrd="0" destOrd="0" presId="urn:microsoft.com/office/officeart/2008/layout/LinedList"/>
    <dgm:cxn modelId="{66A7D8ED-44EE-3E45-AC01-DB4A0DCF63A4}" type="presParOf" srcId="{0A1B6972-7CCF-4E44-A326-EB547E7D9762}" destId="{3BEB0B89-1CAA-5840-B2AD-6C6A9DC4AAE0}" srcOrd="1" destOrd="0" presId="urn:microsoft.com/office/officeart/2008/layout/LinedList"/>
    <dgm:cxn modelId="{4F7A6BF1-09D9-0147-BF53-0E488721B58E}" type="presParOf" srcId="{3BEB0B89-1CAA-5840-B2AD-6C6A9DC4AAE0}" destId="{F1F8CEE3-43C2-AE46-9EE6-B51D6033D5F1}" srcOrd="0" destOrd="0" presId="urn:microsoft.com/office/officeart/2008/layout/LinedList"/>
    <dgm:cxn modelId="{276069FA-09C0-B448-B323-9C92CF9AFCD3}" type="presParOf" srcId="{3BEB0B89-1CAA-5840-B2AD-6C6A9DC4AAE0}" destId="{74B4D132-5AA1-9843-BA6A-0A940921543E}" srcOrd="1" destOrd="0" presId="urn:microsoft.com/office/officeart/2008/layout/LinedList"/>
    <dgm:cxn modelId="{21670DFD-CCF6-7949-9389-6785C745C56A}" type="presParOf" srcId="{3BEB0B89-1CAA-5840-B2AD-6C6A9DC4AAE0}" destId="{597AFDF0-B8D2-6445-876D-B6C723A620A3}" srcOrd="2" destOrd="0" presId="urn:microsoft.com/office/officeart/2008/layout/LinedList"/>
    <dgm:cxn modelId="{C0A76957-C9BF-354B-B1AE-482A6A58FA4E}" type="presParOf" srcId="{0A1B6972-7CCF-4E44-A326-EB547E7D9762}" destId="{82360E6C-766B-D44B-B2CF-A526F4A17C47}" srcOrd="2" destOrd="0" presId="urn:microsoft.com/office/officeart/2008/layout/LinedList"/>
    <dgm:cxn modelId="{2B096A9F-41D2-2C48-A092-B2890609A4A4}" type="presParOf" srcId="{0A1B6972-7CCF-4E44-A326-EB547E7D9762}" destId="{3FB54F0A-7DE0-8F42-A012-947D4119E599}" srcOrd="3" destOrd="0" presId="urn:microsoft.com/office/officeart/2008/layout/LinedList"/>
    <dgm:cxn modelId="{D35CDE2E-4FCB-7645-B3ED-AE7F882B237B}" type="presParOf" srcId="{0A1B6972-7CCF-4E44-A326-EB547E7D9762}" destId="{316F5DDC-A3FB-E14D-BCD2-080052960EBE}" srcOrd="4" destOrd="0" presId="urn:microsoft.com/office/officeart/2008/layout/LinedList"/>
    <dgm:cxn modelId="{8E81158C-A9DD-304F-96AA-2FF2A8238358}" type="presParOf" srcId="{316F5DDC-A3FB-E14D-BCD2-080052960EBE}" destId="{AA44759F-0734-A145-85E3-3BA417EBBA4B}" srcOrd="0" destOrd="0" presId="urn:microsoft.com/office/officeart/2008/layout/LinedList"/>
    <dgm:cxn modelId="{C8A799FD-7273-974C-B109-EE4DFCCD1AEB}" type="presParOf" srcId="{316F5DDC-A3FB-E14D-BCD2-080052960EBE}" destId="{24286DA6-2877-1E49-B1F5-5ECC90F60989}" srcOrd="1" destOrd="0" presId="urn:microsoft.com/office/officeart/2008/layout/LinedList"/>
    <dgm:cxn modelId="{1BFDE5B9-6D62-9E41-959A-273E06434432}" type="presParOf" srcId="{316F5DDC-A3FB-E14D-BCD2-080052960EBE}" destId="{41152943-6008-0340-B174-2AED83B4E02F}" srcOrd="2" destOrd="0" presId="urn:microsoft.com/office/officeart/2008/layout/LinedList"/>
    <dgm:cxn modelId="{79987135-3D5E-A94F-86B8-71DBC9D8D93A}" type="presParOf" srcId="{0A1B6972-7CCF-4E44-A326-EB547E7D9762}" destId="{2D549010-8286-CC4F-88C3-E43F9C320CC6}" srcOrd="5" destOrd="0" presId="urn:microsoft.com/office/officeart/2008/layout/LinedList"/>
    <dgm:cxn modelId="{33784C02-DC42-1645-BBDE-8B7A8FBACED1}" type="presParOf" srcId="{0A1B6972-7CCF-4E44-A326-EB547E7D9762}" destId="{95CEB8B1-0689-6548-9EE5-809B0855A65D}" srcOrd="6" destOrd="0" presId="urn:microsoft.com/office/officeart/2008/layout/LinedList"/>
    <dgm:cxn modelId="{6812E24B-6FD2-8F4D-BBA6-94735B104C39}" type="presParOf" srcId="{0A1B6972-7CCF-4E44-A326-EB547E7D9762}" destId="{426C6FF0-156C-0943-93ED-E139AC5B66D1}" srcOrd="7" destOrd="0" presId="urn:microsoft.com/office/officeart/2008/layout/LinedList"/>
    <dgm:cxn modelId="{34C42E6A-3FAA-054D-BD8F-F9A9C84FF8C9}" type="presParOf" srcId="{426C6FF0-156C-0943-93ED-E139AC5B66D1}" destId="{5FB59E9C-1E74-8F46-B91D-CC27B37EAC57}" srcOrd="0" destOrd="0" presId="urn:microsoft.com/office/officeart/2008/layout/LinedList"/>
    <dgm:cxn modelId="{87B6F4D3-D4D8-9946-BC69-9D0597D7F6BE}" type="presParOf" srcId="{426C6FF0-156C-0943-93ED-E139AC5B66D1}" destId="{B3162E6D-6E66-CF49-B1F3-3D1821E30620}" srcOrd="1" destOrd="0" presId="urn:microsoft.com/office/officeart/2008/layout/LinedList"/>
    <dgm:cxn modelId="{6C8BC190-5F33-0C4E-A69C-205627BA0836}" type="presParOf" srcId="{426C6FF0-156C-0943-93ED-E139AC5B66D1}" destId="{624AEC94-7538-3843-BF93-3EC9359317F3}" srcOrd="2" destOrd="0" presId="urn:microsoft.com/office/officeart/2008/layout/LinedList"/>
    <dgm:cxn modelId="{0C873AD3-642C-D74F-863B-A8CE3A142F57}" type="presParOf" srcId="{0A1B6972-7CCF-4E44-A326-EB547E7D9762}" destId="{1EFDC58F-C83D-E246-9AFB-CD6CC9B98873}" srcOrd="8" destOrd="0" presId="urn:microsoft.com/office/officeart/2008/layout/LinedList"/>
    <dgm:cxn modelId="{8874E3BF-52CB-EB43-87B6-8C6F6C95BDBF}" type="presParOf" srcId="{0A1B6972-7CCF-4E44-A326-EB547E7D9762}" destId="{431600DA-4B33-F442-811A-166B4766DC70}" srcOrd="9" destOrd="0" presId="urn:microsoft.com/office/officeart/2008/layout/LinedList"/>
    <dgm:cxn modelId="{F4CFC8C1-1CD4-5443-B6C3-A220191F31C9}" type="presParOf" srcId="{0A1B6972-7CCF-4E44-A326-EB547E7D9762}" destId="{12631B49-DEF3-F943-A22F-4583ABBEB10A}" srcOrd="10" destOrd="0" presId="urn:microsoft.com/office/officeart/2008/layout/LinedList"/>
    <dgm:cxn modelId="{EA7690F8-C7F7-3F4C-812C-1E25A183173C}" type="presParOf" srcId="{12631B49-DEF3-F943-A22F-4583ABBEB10A}" destId="{31BB4DAB-B7FD-5F40-8ED6-3221E853B462}" srcOrd="0" destOrd="0" presId="urn:microsoft.com/office/officeart/2008/layout/LinedList"/>
    <dgm:cxn modelId="{D90D35A2-A19A-DD4C-A26F-4520D889F108}" type="presParOf" srcId="{12631B49-DEF3-F943-A22F-4583ABBEB10A}" destId="{A4697104-CECF-2448-A823-6C10E96F053D}" srcOrd="1" destOrd="0" presId="urn:microsoft.com/office/officeart/2008/layout/LinedList"/>
    <dgm:cxn modelId="{175DEB52-A99F-AF4F-B45E-0AAC2F721825}" type="presParOf" srcId="{12631B49-DEF3-F943-A22F-4583ABBEB10A}" destId="{7796DE90-5310-D44F-B70A-BEF66FC77254}" srcOrd="2" destOrd="0" presId="urn:microsoft.com/office/officeart/2008/layout/LinedList"/>
    <dgm:cxn modelId="{F62262C7-8E7F-CF4C-B499-058206EA70E5}" type="presParOf" srcId="{0A1B6972-7CCF-4E44-A326-EB547E7D9762}" destId="{4EEC482E-D0C8-B640-97CD-9F75E0192756}" srcOrd="11" destOrd="0" presId="urn:microsoft.com/office/officeart/2008/layout/LinedList"/>
    <dgm:cxn modelId="{D9BF4458-9E7C-5545-8D58-5DBB1A50CA50}" type="presParOf" srcId="{0A1B6972-7CCF-4E44-A326-EB547E7D9762}" destId="{95EE3914-F9DE-0C4D-87D2-60B7E27305CD}" srcOrd="12" destOrd="0" presId="urn:microsoft.com/office/officeart/2008/layout/LinedList"/>
    <dgm:cxn modelId="{6F132140-CB13-714D-99D2-AED2D238F3BB}" type="presParOf" srcId="{0A1B6972-7CCF-4E44-A326-EB547E7D9762}" destId="{A0C7FF7C-CBB4-FF47-9A18-9D5705C2AAB6}" srcOrd="13" destOrd="0" presId="urn:microsoft.com/office/officeart/2008/layout/LinedList"/>
    <dgm:cxn modelId="{169DA22A-0CA9-1D43-9094-4D7BD7106C55}" type="presParOf" srcId="{A0C7FF7C-CBB4-FF47-9A18-9D5705C2AAB6}" destId="{9BC9135A-8859-A548-AFCB-F47AFD5C1B03}" srcOrd="0" destOrd="0" presId="urn:microsoft.com/office/officeart/2008/layout/LinedList"/>
    <dgm:cxn modelId="{170DAC44-BDC6-3E49-9306-7951058578CD}" type="presParOf" srcId="{A0C7FF7C-CBB4-FF47-9A18-9D5705C2AAB6}" destId="{8C636D0C-EB1B-334F-98B7-75CB7E3B60E6}" srcOrd="1" destOrd="0" presId="urn:microsoft.com/office/officeart/2008/layout/LinedList"/>
    <dgm:cxn modelId="{50B355B0-919B-0143-9E10-735DEEA5F3A6}" type="presParOf" srcId="{A0C7FF7C-CBB4-FF47-9A18-9D5705C2AAB6}" destId="{76180EF9-8572-A14B-8B38-8D96B5EAE39F}" srcOrd="2" destOrd="0" presId="urn:microsoft.com/office/officeart/2008/layout/LinedList"/>
    <dgm:cxn modelId="{4DA6F58A-0BB3-F64C-A5AD-600B0CEFDAF6}" type="presParOf" srcId="{0A1B6972-7CCF-4E44-A326-EB547E7D9762}" destId="{7672A095-59C1-8E48-9662-DFEB6E686E5C}" srcOrd="14" destOrd="0" presId="urn:microsoft.com/office/officeart/2008/layout/LinedList"/>
    <dgm:cxn modelId="{0C3B0B23-CA98-CD4D-A81F-AB29B562C28D}" type="presParOf" srcId="{0A1B6972-7CCF-4E44-A326-EB547E7D9762}" destId="{61DAD0F0-622A-D446-9726-6959B62DA784}" srcOrd="15" destOrd="0" presId="urn:microsoft.com/office/officeart/2008/layout/LinedList"/>
    <dgm:cxn modelId="{AA31CFDB-A9D6-4B4B-BACE-CEBA7DB08B8B}" type="presParOf" srcId="{0A1B6972-7CCF-4E44-A326-EB547E7D9762}" destId="{E7DB6A3C-DB81-5F4E-974B-2BE687130691}" srcOrd="16" destOrd="0" presId="urn:microsoft.com/office/officeart/2008/layout/LinedList"/>
    <dgm:cxn modelId="{810CCFC0-514E-614E-9C95-00DD58AD70CE}" type="presParOf" srcId="{E7DB6A3C-DB81-5F4E-974B-2BE687130691}" destId="{F5BFC5BB-54CF-574C-90B5-39684B0699B8}" srcOrd="0" destOrd="0" presId="urn:microsoft.com/office/officeart/2008/layout/LinedList"/>
    <dgm:cxn modelId="{0B557B80-0162-B04F-A71B-50D2194886AE}" type="presParOf" srcId="{E7DB6A3C-DB81-5F4E-974B-2BE687130691}" destId="{89BBDDA8-FE7D-7E40-B983-B7DEF21AB2D5}" srcOrd="1" destOrd="0" presId="urn:microsoft.com/office/officeart/2008/layout/LinedList"/>
    <dgm:cxn modelId="{2D3D0054-3A9D-314E-9CCF-3243B6F4E306}" type="presParOf" srcId="{E7DB6A3C-DB81-5F4E-974B-2BE687130691}" destId="{E92F9BCB-4184-B741-B325-C53A1945E51F}" srcOrd="2" destOrd="0" presId="urn:microsoft.com/office/officeart/2008/layout/LinedList"/>
    <dgm:cxn modelId="{9058BE5B-9FBF-424B-992F-6E3A3A0EBF58}" type="presParOf" srcId="{0A1B6972-7CCF-4E44-A326-EB547E7D9762}" destId="{A3B0068C-B8B4-6646-A5DE-FB1B2CBDCBC9}" srcOrd="17" destOrd="0" presId="urn:microsoft.com/office/officeart/2008/layout/LinedList"/>
    <dgm:cxn modelId="{7C0141E0-3B3A-9D43-A7BF-0699DA7F6C49}" type="presParOf" srcId="{0A1B6972-7CCF-4E44-A326-EB547E7D9762}" destId="{038DB019-26ED-F240-A6DC-F5A0E5B5E1D8}" srcOrd="18" destOrd="0" presId="urn:microsoft.com/office/officeart/2008/layout/LinedList"/>
    <dgm:cxn modelId="{4EBF48E0-BAE6-E248-9286-71ACC473A3DB}" type="presParOf" srcId="{0A1B6972-7CCF-4E44-A326-EB547E7D9762}" destId="{0A109483-ECC8-D442-A0C5-442CB82D2988}" srcOrd="19" destOrd="0" presId="urn:microsoft.com/office/officeart/2008/layout/LinedList"/>
    <dgm:cxn modelId="{7F4D58DC-7D3D-C24F-809E-EA8D23686665}" type="presParOf" srcId="{0A109483-ECC8-D442-A0C5-442CB82D2988}" destId="{C5ABE9DC-72B5-E945-AD43-54697981634D}" srcOrd="0" destOrd="0" presId="urn:microsoft.com/office/officeart/2008/layout/LinedList"/>
    <dgm:cxn modelId="{BB5F85CF-F654-2944-8684-446BB50D77C3}" type="presParOf" srcId="{0A109483-ECC8-D442-A0C5-442CB82D2988}" destId="{E30BEA48-704A-2341-8285-48031A1CE897}" srcOrd="1" destOrd="0" presId="urn:microsoft.com/office/officeart/2008/layout/LinedList"/>
    <dgm:cxn modelId="{1DFA9F08-203B-3243-AF6D-46B12FED0352}" type="presParOf" srcId="{0A109483-ECC8-D442-A0C5-442CB82D2988}" destId="{B4666F5B-2D90-A549-8CC6-FC416E748956}" srcOrd="2" destOrd="0" presId="urn:microsoft.com/office/officeart/2008/layout/LinedList"/>
    <dgm:cxn modelId="{311B3F18-2878-0047-ADE2-20675EA3F960}" type="presParOf" srcId="{0A1B6972-7CCF-4E44-A326-EB547E7D9762}" destId="{52E48660-5990-C44D-AD4B-FE07183DB7FD}" srcOrd="20" destOrd="0" presId="urn:microsoft.com/office/officeart/2008/layout/LinedList"/>
    <dgm:cxn modelId="{2646C179-4895-B847-8EBC-DFE23DFF948B}" type="presParOf" srcId="{0A1B6972-7CCF-4E44-A326-EB547E7D9762}" destId="{A4EC68C0-D092-8144-94DE-B53853E05D56}" srcOrd="21" destOrd="0" presId="urn:microsoft.com/office/officeart/2008/layout/LinedList"/>
    <dgm:cxn modelId="{69240241-9B1C-F54A-9BE1-4F4E18882B8C}" type="presParOf" srcId="{0A1B6972-7CCF-4E44-A326-EB547E7D9762}" destId="{F77DE7F9-E3A3-C742-AA2F-25909FB1F76C}" srcOrd="22" destOrd="0" presId="urn:microsoft.com/office/officeart/2008/layout/LinedList"/>
    <dgm:cxn modelId="{5ED98B17-024E-E04C-AB68-0A769938232D}" type="presParOf" srcId="{F77DE7F9-E3A3-C742-AA2F-25909FB1F76C}" destId="{C7507AD3-67BD-8344-9D09-B767F83EC960}" srcOrd="0" destOrd="0" presId="urn:microsoft.com/office/officeart/2008/layout/LinedList"/>
    <dgm:cxn modelId="{357DCDE4-7EDD-374D-A459-B5A75348F885}" type="presParOf" srcId="{F77DE7F9-E3A3-C742-AA2F-25909FB1F76C}" destId="{06A086A1-3C41-4E4A-B3F6-D8AAB1181D5F}" srcOrd="1" destOrd="0" presId="urn:microsoft.com/office/officeart/2008/layout/LinedList"/>
    <dgm:cxn modelId="{933303AC-C1AE-064F-8B98-74F87DE3D59E}" type="presParOf" srcId="{F77DE7F9-E3A3-C742-AA2F-25909FB1F76C}" destId="{CE4FCC2D-2A25-9348-B9C1-BDE40CC9AAE2}" srcOrd="2" destOrd="0" presId="urn:microsoft.com/office/officeart/2008/layout/LinedList"/>
    <dgm:cxn modelId="{22A27E28-CB98-4847-9101-B6B6A69DA0F2}" type="presParOf" srcId="{0A1B6972-7CCF-4E44-A326-EB547E7D9762}" destId="{0309EBB7-BCDF-614C-88BB-AC1BE368123A}" srcOrd="23" destOrd="0" presId="urn:microsoft.com/office/officeart/2008/layout/LinedList"/>
    <dgm:cxn modelId="{09D06264-F934-ED4E-A044-4AFDB1A540D2}" type="presParOf" srcId="{0A1B6972-7CCF-4E44-A326-EB547E7D9762}" destId="{84F4DDAB-6C89-CA4F-9EF9-D07860A9547F}" srcOrd="24" destOrd="0" presId="urn:microsoft.com/office/officeart/2008/layout/LinedList"/>
    <dgm:cxn modelId="{D81D32A6-9125-C543-8BB0-1E9037875323}" type="presParOf" srcId="{0A1B6972-7CCF-4E44-A326-EB547E7D9762}" destId="{93F940EC-5637-3F48-BBA0-6550C41C99FD}" srcOrd="25" destOrd="0" presId="urn:microsoft.com/office/officeart/2008/layout/LinedList"/>
    <dgm:cxn modelId="{7119AB2A-41DD-8741-83BB-A9E89B9F4F46}" type="presParOf" srcId="{93F940EC-5637-3F48-BBA0-6550C41C99FD}" destId="{B559A47E-418F-784B-B2AA-80A3005E1AB0}" srcOrd="0" destOrd="0" presId="urn:microsoft.com/office/officeart/2008/layout/LinedList"/>
    <dgm:cxn modelId="{D254F104-ABCF-1B48-9448-77046D1ABE94}" type="presParOf" srcId="{93F940EC-5637-3F48-BBA0-6550C41C99FD}" destId="{C77960D3-D1EA-A445-B46E-47B38C0EAFE8}" srcOrd="1" destOrd="0" presId="urn:microsoft.com/office/officeart/2008/layout/LinedList"/>
    <dgm:cxn modelId="{9A10555C-8EBF-FD48-B508-5CBD163D6B74}" type="presParOf" srcId="{93F940EC-5637-3F48-BBA0-6550C41C99FD}" destId="{EDCB1E58-4191-D243-897D-3784CBF8FB94}" srcOrd="2" destOrd="0" presId="urn:microsoft.com/office/officeart/2008/layout/LinedList"/>
    <dgm:cxn modelId="{50F01ED7-E0BC-4E4B-A006-63C5A384DB2E}" type="presParOf" srcId="{0A1B6972-7CCF-4E44-A326-EB547E7D9762}" destId="{6353AD2F-9AE9-C840-A525-097DFCFE16DF}" srcOrd="26" destOrd="0" presId="urn:microsoft.com/office/officeart/2008/layout/LinedList"/>
    <dgm:cxn modelId="{365DAD18-0B5C-EB4D-A200-7772E388079D}" type="presParOf" srcId="{0A1B6972-7CCF-4E44-A326-EB547E7D9762}" destId="{6528B7A0-3A86-9044-B20C-81AE11543DF0}" srcOrd="27" destOrd="0" presId="urn:microsoft.com/office/officeart/2008/layout/LinedList"/>
    <dgm:cxn modelId="{5B7F9D60-2B38-0C47-8CD3-F775DC7F2271}" type="presParOf" srcId="{0A1B6972-7CCF-4E44-A326-EB547E7D9762}" destId="{1E40BE8A-454B-2B42-8EA8-85B09ECCBC6A}" srcOrd="28" destOrd="0" presId="urn:microsoft.com/office/officeart/2008/layout/LinedList"/>
    <dgm:cxn modelId="{6749F084-15D5-8842-818F-A3D733575F85}" type="presParOf" srcId="{1E40BE8A-454B-2B42-8EA8-85B09ECCBC6A}" destId="{AFF143C1-5F93-D845-8F0B-F9CDD2E6B950}" srcOrd="0" destOrd="0" presId="urn:microsoft.com/office/officeart/2008/layout/LinedList"/>
    <dgm:cxn modelId="{D269D96C-D977-5942-852D-CB037D753BA7}" type="presParOf" srcId="{1E40BE8A-454B-2B42-8EA8-85B09ECCBC6A}" destId="{D21574F5-1614-7344-9012-5C6C19B692AD}" srcOrd="1" destOrd="0" presId="urn:microsoft.com/office/officeart/2008/layout/LinedList"/>
    <dgm:cxn modelId="{260EFBCD-7C93-4D42-A3D5-75F95AB06F70}" type="presParOf" srcId="{1E40BE8A-454B-2B42-8EA8-85B09ECCBC6A}" destId="{2E637676-9965-014A-9690-4B94B2A5E6DC}" srcOrd="2" destOrd="0" presId="urn:microsoft.com/office/officeart/2008/layout/LinedList"/>
    <dgm:cxn modelId="{6F79FE39-14E9-EE41-A930-DA54A8496A06}" type="presParOf" srcId="{0A1B6972-7CCF-4E44-A326-EB547E7D9762}" destId="{BA61C003-DD4A-3B45-8F61-A2CCF124E099}" srcOrd="29" destOrd="0" presId="urn:microsoft.com/office/officeart/2008/layout/LinedList"/>
    <dgm:cxn modelId="{DC4E3919-FFBA-024C-876F-253CB891DE3F}" type="presParOf" srcId="{0A1B6972-7CCF-4E44-A326-EB547E7D9762}" destId="{88EB1BCC-58C6-A643-8A7D-CA380F157855}" srcOrd="30" destOrd="0" presId="urn:microsoft.com/office/officeart/2008/layout/LinedList"/>
    <dgm:cxn modelId="{F3D1A14B-B8C8-F34E-8D96-4B44D1C89646}" type="presParOf" srcId="{0A1B6972-7CCF-4E44-A326-EB547E7D9762}" destId="{30D6FC96-D2FE-0444-AD21-7473961D167F}" srcOrd="31" destOrd="0" presId="urn:microsoft.com/office/officeart/2008/layout/LinedList"/>
    <dgm:cxn modelId="{1D7229EF-CA25-4E4A-BD60-9E7382AEE9A2}" type="presParOf" srcId="{30D6FC96-D2FE-0444-AD21-7473961D167F}" destId="{908B803F-E2CD-1A4B-84BD-F7365E22B135}" srcOrd="0" destOrd="0" presId="urn:microsoft.com/office/officeart/2008/layout/LinedList"/>
    <dgm:cxn modelId="{6A750425-3B74-ED4E-AA9A-D95AAC146B5C}" type="presParOf" srcId="{30D6FC96-D2FE-0444-AD21-7473961D167F}" destId="{B9CDC702-554D-5C47-8E3C-8C40BF6959B7}" srcOrd="1" destOrd="0" presId="urn:microsoft.com/office/officeart/2008/layout/LinedList"/>
    <dgm:cxn modelId="{56C9AF4F-DF44-2A4A-BE8D-0B0B628E605D}" type="presParOf" srcId="{30D6FC96-D2FE-0444-AD21-7473961D167F}" destId="{E1E88373-EAE8-1B43-AA70-3D24910C2199}" srcOrd="2" destOrd="0" presId="urn:microsoft.com/office/officeart/2008/layout/LinedList"/>
    <dgm:cxn modelId="{248E6248-CD3B-5B43-991C-592A302AA2C7}" type="presParOf" srcId="{0A1B6972-7CCF-4E44-A326-EB547E7D9762}" destId="{9AFC44F6-2AB2-934E-B6B8-B6BCEDC56F03}" srcOrd="32" destOrd="0" presId="urn:microsoft.com/office/officeart/2008/layout/LinedList"/>
    <dgm:cxn modelId="{402351A2-7079-8640-B587-D6A0DCCE1CFA}" type="presParOf" srcId="{0A1B6972-7CCF-4E44-A326-EB547E7D9762}" destId="{822B872C-EE0D-0B40-914F-13C8FC80BF21}" srcOrd="33" destOrd="0" presId="urn:microsoft.com/office/officeart/2008/layout/Lin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12DB708-CA55-4161-8470-75178CB12039}"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9E28C085-CDDD-4303-9437-8AF695F38485}">
      <dgm:prSet custT="1"/>
      <dgm:spPr>
        <a:solidFill>
          <a:schemeClr val="accent1"/>
        </a:solidFill>
        <a:ln>
          <a:solidFill>
            <a:schemeClr val="accent1"/>
          </a:solidFill>
        </a:ln>
      </dgm:spPr>
      <dgm:t>
        <a:bodyPr/>
        <a:lstStyle/>
        <a:p>
          <a:r>
            <a:rPr lang="en-US" sz="2000" b="0" dirty="0">
              <a:solidFill>
                <a:schemeClr val="bg1"/>
              </a:solidFill>
            </a:rPr>
            <a:t>Credits</a:t>
          </a:r>
        </a:p>
        <a:p>
          <a:r>
            <a:rPr lang="en-US" sz="2000" b="0" dirty="0">
              <a:solidFill>
                <a:schemeClr val="bg1"/>
              </a:solidFill>
            </a:rPr>
            <a:t>Dataset </a:t>
          </a:r>
        </a:p>
        <a:p>
          <a:r>
            <a:rPr lang="en-US" sz="2000" b="0" dirty="0">
              <a:solidFill>
                <a:schemeClr val="bg1"/>
              </a:solidFill>
            </a:rPr>
            <a:t>Fields</a:t>
          </a:r>
        </a:p>
      </dgm:t>
    </dgm:pt>
    <dgm:pt modelId="{88DA554C-4D5A-41BE-96D9-88FD987257B2}" type="parTrans" cxnId="{E4D3D871-7829-44BD-9E86-06CA7FDC445E}">
      <dgm:prSet/>
      <dgm:spPr/>
      <dgm:t>
        <a:bodyPr/>
        <a:lstStyle/>
        <a:p>
          <a:endParaRPr lang="en-US"/>
        </a:p>
      </dgm:t>
    </dgm:pt>
    <dgm:pt modelId="{A5DCFD55-9922-4DEB-B26D-26B84C2F3D95}" type="sibTrans" cxnId="{E4D3D871-7829-44BD-9E86-06CA7FDC445E}">
      <dgm:prSet/>
      <dgm:spPr/>
      <dgm:t>
        <a:bodyPr/>
        <a:lstStyle/>
        <a:p>
          <a:endParaRPr lang="en-US"/>
        </a:p>
      </dgm:t>
    </dgm:pt>
    <dgm:pt modelId="{7C79C874-7C9F-4D3D-9B2C-95224CED28A0}">
      <dgm:prSet custT="1"/>
      <dgm:spPr/>
      <dgm:t>
        <a:bodyPr/>
        <a:lstStyle/>
        <a:p>
          <a:r>
            <a:rPr lang="en-US" sz="1400" b="1" dirty="0" err="1">
              <a:solidFill>
                <a:schemeClr val="tx1">
                  <a:lumMod val="75000"/>
                  <a:lumOff val="25000"/>
                </a:schemeClr>
              </a:solidFill>
              <a:effectLst/>
              <a:latin typeface=".SFNS"/>
            </a:rPr>
            <a:t>movie_id</a:t>
          </a:r>
          <a:r>
            <a:rPr lang="en-US" sz="1400" b="1" dirty="0">
              <a:solidFill>
                <a:schemeClr val="tx1">
                  <a:lumMod val="75000"/>
                  <a:lumOff val="25000"/>
                </a:schemeClr>
              </a:solidFill>
              <a:effectLst/>
              <a:latin typeface=".SFNS"/>
            </a:rPr>
            <a:t> </a:t>
          </a:r>
          <a:r>
            <a:rPr lang="en-US" sz="1400" dirty="0">
              <a:solidFill>
                <a:schemeClr val="tx1">
                  <a:lumMod val="75000"/>
                  <a:lumOff val="25000"/>
                </a:schemeClr>
              </a:solidFill>
              <a:effectLst/>
              <a:latin typeface=".SFNS"/>
            </a:rPr>
            <a:t>- A unique identifier for each movie</a:t>
          </a:r>
          <a:endParaRPr lang="en-US" sz="1400" dirty="0"/>
        </a:p>
      </dgm:t>
    </dgm:pt>
    <dgm:pt modelId="{5CA3BEB1-07A7-471C-AE61-95C1A9DCD53A}" type="parTrans" cxnId="{E900A728-3A6F-4FB8-8BAD-96F19B390D90}">
      <dgm:prSet/>
      <dgm:spPr/>
      <dgm:t>
        <a:bodyPr/>
        <a:lstStyle/>
        <a:p>
          <a:endParaRPr lang="en-US"/>
        </a:p>
      </dgm:t>
    </dgm:pt>
    <dgm:pt modelId="{13C4CCB2-3EF2-4CB5-9C2B-9AAFC4861EDA}" type="sibTrans" cxnId="{E900A728-3A6F-4FB8-8BAD-96F19B390D90}">
      <dgm:prSet/>
      <dgm:spPr/>
      <dgm:t>
        <a:bodyPr/>
        <a:lstStyle/>
        <a:p>
          <a:endParaRPr lang="en-US"/>
        </a:p>
      </dgm:t>
    </dgm:pt>
    <dgm:pt modelId="{05CBC8AE-DC0A-45DA-A44D-940B9218ABC1}">
      <dgm:prSet custT="1"/>
      <dgm:spPr/>
      <dgm:t>
        <a:bodyPr/>
        <a:lstStyle/>
        <a:p>
          <a:r>
            <a:rPr lang="en-US" sz="1400" b="1" dirty="0">
              <a:solidFill>
                <a:schemeClr val="tx1">
                  <a:lumMod val="75000"/>
                  <a:lumOff val="25000"/>
                </a:schemeClr>
              </a:solidFill>
              <a:effectLst/>
              <a:latin typeface=".SFNS"/>
            </a:rPr>
            <a:t>cast</a:t>
          </a:r>
          <a:r>
            <a:rPr lang="en-US" sz="1400" dirty="0">
              <a:solidFill>
                <a:schemeClr val="tx1">
                  <a:lumMod val="75000"/>
                  <a:lumOff val="25000"/>
                </a:schemeClr>
              </a:solidFill>
              <a:effectLst/>
              <a:latin typeface=".SFNS"/>
            </a:rPr>
            <a:t> - The name of lead and supporting actors</a:t>
          </a:r>
          <a:endParaRPr lang="en-US" sz="1400" dirty="0"/>
        </a:p>
      </dgm:t>
    </dgm:pt>
    <dgm:pt modelId="{96FB83D1-C1C2-441C-83A9-7EE8C5D6C241}" type="parTrans" cxnId="{2B7B5490-3793-4B91-A998-5CEF50EF92F8}">
      <dgm:prSet/>
      <dgm:spPr/>
      <dgm:t>
        <a:bodyPr/>
        <a:lstStyle/>
        <a:p>
          <a:endParaRPr lang="en-US"/>
        </a:p>
      </dgm:t>
    </dgm:pt>
    <dgm:pt modelId="{CB4C3E21-F08B-455C-A42E-7011AC37EB1C}" type="sibTrans" cxnId="{2B7B5490-3793-4B91-A998-5CEF50EF92F8}">
      <dgm:prSet/>
      <dgm:spPr/>
      <dgm:t>
        <a:bodyPr/>
        <a:lstStyle/>
        <a:p>
          <a:endParaRPr lang="en-US"/>
        </a:p>
      </dgm:t>
    </dgm:pt>
    <dgm:pt modelId="{809FE0B7-9481-483E-93B9-2828D2B11A83}">
      <dgm:prSet custT="1"/>
      <dgm:spPr/>
      <dgm:t>
        <a:bodyPr/>
        <a:lstStyle/>
        <a:p>
          <a:r>
            <a:rPr lang="en-US" sz="1400" b="1" dirty="0">
              <a:solidFill>
                <a:schemeClr val="tx1">
                  <a:lumMod val="75000"/>
                  <a:lumOff val="25000"/>
                </a:schemeClr>
              </a:solidFill>
              <a:effectLst/>
              <a:latin typeface=".SFNS"/>
            </a:rPr>
            <a:t>crew</a:t>
          </a:r>
          <a:r>
            <a:rPr lang="en-US" sz="1400" dirty="0">
              <a:solidFill>
                <a:schemeClr val="tx1">
                  <a:lumMod val="75000"/>
                  <a:lumOff val="25000"/>
                </a:schemeClr>
              </a:solidFill>
              <a:effectLst/>
              <a:latin typeface=".SFNS"/>
            </a:rPr>
            <a:t> - The name of Director, Editor, Composer, Writer etc. </a:t>
          </a:r>
          <a:endParaRPr lang="en-US" sz="1400" dirty="0"/>
        </a:p>
      </dgm:t>
    </dgm:pt>
    <dgm:pt modelId="{87BE604A-C454-4A0B-91AC-FBE443426E5C}" type="parTrans" cxnId="{4DBB1B64-E48E-4A7F-B762-B2789428BE36}">
      <dgm:prSet/>
      <dgm:spPr/>
      <dgm:t>
        <a:bodyPr/>
        <a:lstStyle/>
        <a:p>
          <a:endParaRPr lang="en-US"/>
        </a:p>
      </dgm:t>
    </dgm:pt>
    <dgm:pt modelId="{FAF79A27-D578-492A-9414-9FD090577790}" type="sibTrans" cxnId="{4DBB1B64-E48E-4A7F-B762-B2789428BE36}">
      <dgm:prSet/>
      <dgm:spPr/>
      <dgm:t>
        <a:bodyPr/>
        <a:lstStyle/>
        <a:p>
          <a:endParaRPr lang="en-US"/>
        </a:p>
      </dgm:t>
    </dgm:pt>
    <dgm:pt modelId="{C9E61493-2944-464A-A401-49438369C8A2}" type="pres">
      <dgm:prSet presAssocID="{D12DB708-CA55-4161-8470-75178CB12039}" presName="vert0" presStyleCnt="0">
        <dgm:presLayoutVars>
          <dgm:dir/>
          <dgm:animOne val="branch"/>
          <dgm:animLvl val="lvl"/>
        </dgm:presLayoutVars>
      </dgm:prSet>
      <dgm:spPr/>
    </dgm:pt>
    <dgm:pt modelId="{939C7F9F-0829-0743-9EB7-F88D58BD2972}" type="pres">
      <dgm:prSet presAssocID="{9E28C085-CDDD-4303-9437-8AF695F38485}" presName="thickLine" presStyleLbl="alignNode1" presStyleIdx="0" presStyleCnt="1"/>
      <dgm:spPr/>
    </dgm:pt>
    <dgm:pt modelId="{4B85D2D6-BEDC-5243-B9FE-214B60BEB423}" type="pres">
      <dgm:prSet presAssocID="{9E28C085-CDDD-4303-9437-8AF695F38485}" presName="horz1" presStyleCnt="0"/>
      <dgm:spPr/>
    </dgm:pt>
    <dgm:pt modelId="{C72B20F1-5DFF-8F42-8894-5763860723AF}" type="pres">
      <dgm:prSet presAssocID="{9E28C085-CDDD-4303-9437-8AF695F38485}" presName="tx1" presStyleLbl="revTx" presStyleIdx="0" presStyleCnt="4" custScaleX="133338"/>
      <dgm:spPr/>
    </dgm:pt>
    <dgm:pt modelId="{0A1B6972-7CCF-4E44-A326-EB547E7D9762}" type="pres">
      <dgm:prSet presAssocID="{9E28C085-CDDD-4303-9437-8AF695F38485}" presName="vert1" presStyleCnt="0"/>
      <dgm:spPr/>
    </dgm:pt>
    <dgm:pt modelId="{B18CFF87-A227-0449-B791-157C24A46024}" type="pres">
      <dgm:prSet presAssocID="{7C79C874-7C9F-4D3D-9B2C-95224CED28A0}" presName="vertSpace2a" presStyleCnt="0"/>
      <dgm:spPr/>
    </dgm:pt>
    <dgm:pt modelId="{3BEB0B89-1CAA-5840-B2AD-6C6A9DC4AAE0}" type="pres">
      <dgm:prSet presAssocID="{7C79C874-7C9F-4D3D-9B2C-95224CED28A0}" presName="horz2" presStyleCnt="0"/>
      <dgm:spPr/>
    </dgm:pt>
    <dgm:pt modelId="{F1F8CEE3-43C2-AE46-9EE6-B51D6033D5F1}" type="pres">
      <dgm:prSet presAssocID="{7C79C874-7C9F-4D3D-9B2C-95224CED28A0}" presName="horzSpace2" presStyleCnt="0"/>
      <dgm:spPr/>
    </dgm:pt>
    <dgm:pt modelId="{74B4D132-5AA1-9843-BA6A-0A940921543E}" type="pres">
      <dgm:prSet presAssocID="{7C79C874-7C9F-4D3D-9B2C-95224CED28A0}" presName="tx2" presStyleLbl="revTx" presStyleIdx="1" presStyleCnt="4"/>
      <dgm:spPr/>
    </dgm:pt>
    <dgm:pt modelId="{597AFDF0-B8D2-6445-876D-B6C723A620A3}" type="pres">
      <dgm:prSet presAssocID="{7C79C874-7C9F-4D3D-9B2C-95224CED28A0}" presName="vert2" presStyleCnt="0"/>
      <dgm:spPr/>
    </dgm:pt>
    <dgm:pt modelId="{82360E6C-766B-D44B-B2CF-A526F4A17C47}" type="pres">
      <dgm:prSet presAssocID="{7C79C874-7C9F-4D3D-9B2C-95224CED28A0}" presName="thinLine2b" presStyleLbl="callout" presStyleIdx="0" presStyleCnt="3"/>
      <dgm:spPr/>
    </dgm:pt>
    <dgm:pt modelId="{3FB54F0A-7DE0-8F42-A012-947D4119E599}" type="pres">
      <dgm:prSet presAssocID="{7C79C874-7C9F-4D3D-9B2C-95224CED28A0}" presName="vertSpace2b" presStyleCnt="0"/>
      <dgm:spPr/>
    </dgm:pt>
    <dgm:pt modelId="{316F5DDC-A3FB-E14D-BCD2-080052960EBE}" type="pres">
      <dgm:prSet presAssocID="{05CBC8AE-DC0A-45DA-A44D-940B9218ABC1}" presName="horz2" presStyleCnt="0"/>
      <dgm:spPr/>
    </dgm:pt>
    <dgm:pt modelId="{AA44759F-0734-A145-85E3-3BA417EBBA4B}" type="pres">
      <dgm:prSet presAssocID="{05CBC8AE-DC0A-45DA-A44D-940B9218ABC1}" presName="horzSpace2" presStyleCnt="0"/>
      <dgm:spPr/>
    </dgm:pt>
    <dgm:pt modelId="{24286DA6-2877-1E49-B1F5-5ECC90F60989}" type="pres">
      <dgm:prSet presAssocID="{05CBC8AE-DC0A-45DA-A44D-940B9218ABC1}" presName="tx2" presStyleLbl="revTx" presStyleIdx="2" presStyleCnt="4"/>
      <dgm:spPr/>
    </dgm:pt>
    <dgm:pt modelId="{41152943-6008-0340-B174-2AED83B4E02F}" type="pres">
      <dgm:prSet presAssocID="{05CBC8AE-DC0A-45DA-A44D-940B9218ABC1}" presName="vert2" presStyleCnt="0"/>
      <dgm:spPr/>
    </dgm:pt>
    <dgm:pt modelId="{2D549010-8286-CC4F-88C3-E43F9C320CC6}" type="pres">
      <dgm:prSet presAssocID="{05CBC8AE-DC0A-45DA-A44D-940B9218ABC1}" presName="thinLine2b" presStyleLbl="callout" presStyleIdx="1" presStyleCnt="3"/>
      <dgm:spPr/>
    </dgm:pt>
    <dgm:pt modelId="{95CEB8B1-0689-6548-9EE5-809B0855A65D}" type="pres">
      <dgm:prSet presAssocID="{05CBC8AE-DC0A-45DA-A44D-940B9218ABC1}" presName="vertSpace2b" presStyleCnt="0"/>
      <dgm:spPr/>
    </dgm:pt>
    <dgm:pt modelId="{426C6FF0-156C-0943-93ED-E139AC5B66D1}" type="pres">
      <dgm:prSet presAssocID="{809FE0B7-9481-483E-93B9-2828D2B11A83}" presName="horz2" presStyleCnt="0"/>
      <dgm:spPr/>
    </dgm:pt>
    <dgm:pt modelId="{5FB59E9C-1E74-8F46-B91D-CC27B37EAC57}" type="pres">
      <dgm:prSet presAssocID="{809FE0B7-9481-483E-93B9-2828D2B11A83}" presName="horzSpace2" presStyleCnt="0"/>
      <dgm:spPr/>
    </dgm:pt>
    <dgm:pt modelId="{B3162E6D-6E66-CF49-B1F3-3D1821E30620}" type="pres">
      <dgm:prSet presAssocID="{809FE0B7-9481-483E-93B9-2828D2B11A83}" presName="tx2" presStyleLbl="revTx" presStyleIdx="3" presStyleCnt="4"/>
      <dgm:spPr/>
    </dgm:pt>
    <dgm:pt modelId="{624AEC94-7538-3843-BF93-3EC9359317F3}" type="pres">
      <dgm:prSet presAssocID="{809FE0B7-9481-483E-93B9-2828D2B11A83}" presName="vert2" presStyleCnt="0"/>
      <dgm:spPr/>
    </dgm:pt>
    <dgm:pt modelId="{1EFDC58F-C83D-E246-9AFB-CD6CC9B98873}" type="pres">
      <dgm:prSet presAssocID="{809FE0B7-9481-483E-93B9-2828D2B11A83}" presName="thinLine2b" presStyleLbl="callout" presStyleIdx="2" presStyleCnt="3"/>
      <dgm:spPr/>
    </dgm:pt>
    <dgm:pt modelId="{431600DA-4B33-F442-811A-166B4766DC70}" type="pres">
      <dgm:prSet presAssocID="{809FE0B7-9481-483E-93B9-2828D2B11A83}" presName="vertSpace2b" presStyleCnt="0"/>
      <dgm:spPr/>
    </dgm:pt>
  </dgm:ptLst>
  <dgm:cxnLst>
    <dgm:cxn modelId="{E900A728-3A6F-4FB8-8BAD-96F19B390D90}" srcId="{9E28C085-CDDD-4303-9437-8AF695F38485}" destId="{7C79C874-7C9F-4D3D-9B2C-95224CED28A0}" srcOrd="0" destOrd="0" parTransId="{5CA3BEB1-07A7-471C-AE61-95C1A9DCD53A}" sibTransId="{13C4CCB2-3EF2-4CB5-9C2B-9AAFC4861EDA}"/>
    <dgm:cxn modelId="{9E0D4A3D-FAC9-794A-93FF-6345AAFD3F47}" type="presOf" srcId="{7C79C874-7C9F-4D3D-9B2C-95224CED28A0}" destId="{74B4D132-5AA1-9843-BA6A-0A940921543E}" srcOrd="0" destOrd="0" presId="urn:microsoft.com/office/officeart/2008/layout/LinedList"/>
    <dgm:cxn modelId="{4DBB1B64-E48E-4A7F-B762-B2789428BE36}" srcId="{9E28C085-CDDD-4303-9437-8AF695F38485}" destId="{809FE0B7-9481-483E-93B9-2828D2B11A83}" srcOrd="2" destOrd="0" parTransId="{87BE604A-C454-4A0B-91AC-FBE443426E5C}" sibTransId="{FAF79A27-D578-492A-9414-9FD090577790}"/>
    <dgm:cxn modelId="{E4D3D871-7829-44BD-9E86-06CA7FDC445E}" srcId="{D12DB708-CA55-4161-8470-75178CB12039}" destId="{9E28C085-CDDD-4303-9437-8AF695F38485}" srcOrd="0" destOrd="0" parTransId="{88DA554C-4D5A-41BE-96D9-88FD987257B2}" sibTransId="{A5DCFD55-9922-4DEB-B26D-26B84C2F3D95}"/>
    <dgm:cxn modelId="{5D3A3A88-0864-C14F-832D-AA592374C6F4}" type="presOf" srcId="{05CBC8AE-DC0A-45DA-A44D-940B9218ABC1}" destId="{24286DA6-2877-1E49-B1F5-5ECC90F60989}" srcOrd="0" destOrd="0" presId="urn:microsoft.com/office/officeart/2008/layout/LinedList"/>
    <dgm:cxn modelId="{2B7B5490-3793-4B91-A998-5CEF50EF92F8}" srcId="{9E28C085-CDDD-4303-9437-8AF695F38485}" destId="{05CBC8AE-DC0A-45DA-A44D-940B9218ABC1}" srcOrd="1" destOrd="0" parTransId="{96FB83D1-C1C2-441C-83A9-7EE8C5D6C241}" sibTransId="{CB4C3E21-F08B-455C-A42E-7011AC37EB1C}"/>
    <dgm:cxn modelId="{8DB64C92-E654-B748-99B5-1EC5829AE48D}" type="presOf" srcId="{D12DB708-CA55-4161-8470-75178CB12039}" destId="{C9E61493-2944-464A-A401-49438369C8A2}" srcOrd="0" destOrd="0" presId="urn:microsoft.com/office/officeart/2008/layout/LinedList"/>
    <dgm:cxn modelId="{7810B499-0B1C-094B-A6D6-39D9FB986E19}" type="presOf" srcId="{9E28C085-CDDD-4303-9437-8AF695F38485}" destId="{C72B20F1-5DFF-8F42-8894-5763860723AF}" srcOrd="0" destOrd="0" presId="urn:microsoft.com/office/officeart/2008/layout/LinedList"/>
    <dgm:cxn modelId="{092E21AE-17A2-AE46-8743-E65F52895297}" type="presOf" srcId="{809FE0B7-9481-483E-93B9-2828D2B11A83}" destId="{B3162E6D-6E66-CF49-B1F3-3D1821E30620}" srcOrd="0" destOrd="0" presId="urn:microsoft.com/office/officeart/2008/layout/LinedList"/>
    <dgm:cxn modelId="{4C6F48A5-C963-B947-9394-6A1F63A8253C}" type="presParOf" srcId="{C9E61493-2944-464A-A401-49438369C8A2}" destId="{939C7F9F-0829-0743-9EB7-F88D58BD2972}" srcOrd="0" destOrd="0" presId="urn:microsoft.com/office/officeart/2008/layout/LinedList"/>
    <dgm:cxn modelId="{422B2AF3-3C39-0D48-8615-9CE92EB4A0A0}" type="presParOf" srcId="{C9E61493-2944-464A-A401-49438369C8A2}" destId="{4B85D2D6-BEDC-5243-B9FE-214B60BEB423}" srcOrd="1" destOrd="0" presId="urn:microsoft.com/office/officeart/2008/layout/LinedList"/>
    <dgm:cxn modelId="{055E0420-0C90-784E-B58F-D8F0705381AB}" type="presParOf" srcId="{4B85D2D6-BEDC-5243-B9FE-214B60BEB423}" destId="{C72B20F1-5DFF-8F42-8894-5763860723AF}" srcOrd="0" destOrd="0" presId="urn:microsoft.com/office/officeart/2008/layout/LinedList"/>
    <dgm:cxn modelId="{CCE2B43C-59BA-364E-ACC8-C0D6FD5CDE80}" type="presParOf" srcId="{4B85D2D6-BEDC-5243-B9FE-214B60BEB423}" destId="{0A1B6972-7CCF-4E44-A326-EB547E7D9762}" srcOrd="1" destOrd="0" presId="urn:microsoft.com/office/officeart/2008/layout/LinedList"/>
    <dgm:cxn modelId="{3A5EBAD0-D754-CA43-BBC7-E85280ADCCE2}" type="presParOf" srcId="{0A1B6972-7CCF-4E44-A326-EB547E7D9762}" destId="{B18CFF87-A227-0449-B791-157C24A46024}" srcOrd="0" destOrd="0" presId="urn:microsoft.com/office/officeart/2008/layout/LinedList"/>
    <dgm:cxn modelId="{66A7D8ED-44EE-3E45-AC01-DB4A0DCF63A4}" type="presParOf" srcId="{0A1B6972-7CCF-4E44-A326-EB547E7D9762}" destId="{3BEB0B89-1CAA-5840-B2AD-6C6A9DC4AAE0}" srcOrd="1" destOrd="0" presId="urn:microsoft.com/office/officeart/2008/layout/LinedList"/>
    <dgm:cxn modelId="{4F7A6BF1-09D9-0147-BF53-0E488721B58E}" type="presParOf" srcId="{3BEB0B89-1CAA-5840-B2AD-6C6A9DC4AAE0}" destId="{F1F8CEE3-43C2-AE46-9EE6-B51D6033D5F1}" srcOrd="0" destOrd="0" presId="urn:microsoft.com/office/officeart/2008/layout/LinedList"/>
    <dgm:cxn modelId="{276069FA-09C0-B448-B323-9C92CF9AFCD3}" type="presParOf" srcId="{3BEB0B89-1CAA-5840-B2AD-6C6A9DC4AAE0}" destId="{74B4D132-5AA1-9843-BA6A-0A940921543E}" srcOrd="1" destOrd="0" presId="urn:microsoft.com/office/officeart/2008/layout/LinedList"/>
    <dgm:cxn modelId="{21670DFD-CCF6-7949-9389-6785C745C56A}" type="presParOf" srcId="{3BEB0B89-1CAA-5840-B2AD-6C6A9DC4AAE0}" destId="{597AFDF0-B8D2-6445-876D-B6C723A620A3}" srcOrd="2" destOrd="0" presId="urn:microsoft.com/office/officeart/2008/layout/LinedList"/>
    <dgm:cxn modelId="{C0A76957-C9BF-354B-B1AE-482A6A58FA4E}" type="presParOf" srcId="{0A1B6972-7CCF-4E44-A326-EB547E7D9762}" destId="{82360E6C-766B-D44B-B2CF-A526F4A17C47}" srcOrd="2" destOrd="0" presId="urn:microsoft.com/office/officeart/2008/layout/LinedList"/>
    <dgm:cxn modelId="{2B096A9F-41D2-2C48-A092-B2890609A4A4}" type="presParOf" srcId="{0A1B6972-7CCF-4E44-A326-EB547E7D9762}" destId="{3FB54F0A-7DE0-8F42-A012-947D4119E599}" srcOrd="3" destOrd="0" presId="urn:microsoft.com/office/officeart/2008/layout/LinedList"/>
    <dgm:cxn modelId="{D35CDE2E-4FCB-7645-B3ED-AE7F882B237B}" type="presParOf" srcId="{0A1B6972-7CCF-4E44-A326-EB547E7D9762}" destId="{316F5DDC-A3FB-E14D-BCD2-080052960EBE}" srcOrd="4" destOrd="0" presId="urn:microsoft.com/office/officeart/2008/layout/LinedList"/>
    <dgm:cxn modelId="{8E81158C-A9DD-304F-96AA-2FF2A8238358}" type="presParOf" srcId="{316F5DDC-A3FB-E14D-BCD2-080052960EBE}" destId="{AA44759F-0734-A145-85E3-3BA417EBBA4B}" srcOrd="0" destOrd="0" presId="urn:microsoft.com/office/officeart/2008/layout/LinedList"/>
    <dgm:cxn modelId="{C8A799FD-7273-974C-B109-EE4DFCCD1AEB}" type="presParOf" srcId="{316F5DDC-A3FB-E14D-BCD2-080052960EBE}" destId="{24286DA6-2877-1E49-B1F5-5ECC90F60989}" srcOrd="1" destOrd="0" presId="urn:microsoft.com/office/officeart/2008/layout/LinedList"/>
    <dgm:cxn modelId="{1BFDE5B9-6D62-9E41-959A-273E06434432}" type="presParOf" srcId="{316F5DDC-A3FB-E14D-BCD2-080052960EBE}" destId="{41152943-6008-0340-B174-2AED83B4E02F}" srcOrd="2" destOrd="0" presId="urn:microsoft.com/office/officeart/2008/layout/LinedList"/>
    <dgm:cxn modelId="{79987135-3D5E-A94F-86B8-71DBC9D8D93A}" type="presParOf" srcId="{0A1B6972-7CCF-4E44-A326-EB547E7D9762}" destId="{2D549010-8286-CC4F-88C3-E43F9C320CC6}" srcOrd="5" destOrd="0" presId="urn:microsoft.com/office/officeart/2008/layout/LinedList"/>
    <dgm:cxn modelId="{33784C02-DC42-1645-BBDE-8B7A8FBACED1}" type="presParOf" srcId="{0A1B6972-7CCF-4E44-A326-EB547E7D9762}" destId="{95CEB8B1-0689-6548-9EE5-809B0855A65D}" srcOrd="6" destOrd="0" presId="urn:microsoft.com/office/officeart/2008/layout/LinedList"/>
    <dgm:cxn modelId="{6812E24B-6FD2-8F4D-BBA6-94735B104C39}" type="presParOf" srcId="{0A1B6972-7CCF-4E44-A326-EB547E7D9762}" destId="{426C6FF0-156C-0943-93ED-E139AC5B66D1}" srcOrd="7" destOrd="0" presId="urn:microsoft.com/office/officeart/2008/layout/LinedList"/>
    <dgm:cxn modelId="{34C42E6A-3FAA-054D-BD8F-F9A9C84FF8C9}" type="presParOf" srcId="{426C6FF0-156C-0943-93ED-E139AC5B66D1}" destId="{5FB59E9C-1E74-8F46-B91D-CC27B37EAC57}" srcOrd="0" destOrd="0" presId="urn:microsoft.com/office/officeart/2008/layout/LinedList"/>
    <dgm:cxn modelId="{87B6F4D3-D4D8-9946-BC69-9D0597D7F6BE}" type="presParOf" srcId="{426C6FF0-156C-0943-93ED-E139AC5B66D1}" destId="{B3162E6D-6E66-CF49-B1F3-3D1821E30620}" srcOrd="1" destOrd="0" presId="urn:microsoft.com/office/officeart/2008/layout/LinedList"/>
    <dgm:cxn modelId="{6C8BC190-5F33-0C4E-A69C-205627BA0836}" type="presParOf" srcId="{426C6FF0-156C-0943-93ED-E139AC5B66D1}" destId="{624AEC94-7538-3843-BF93-3EC9359317F3}" srcOrd="2" destOrd="0" presId="urn:microsoft.com/office/officeart/2008/layout/LinedList"/>
    <dgm:cxn modelId="{0C873AD3-642C-D74F-863B-A8CE3A142F57}" type="presParOf" srcId="{0A1B6972-7CCF-4E44-A326-EB547E7D9762}" destId="{1EFDC58F-C83D-E246-9AFB-CD6CC9B98873}" srcOrd="8" destOrd="0" presId="urn:microsoft.com/office/officeart/2008/layout/LinedList"/>
    <dgm:cxn modelId="{8874E3BF-52CB-EB43-87B6-8C6F6C95BDBF}" type="presParOf" srcId="{0A1B6972-7CCF-4E44-A326-EB547E7D9762}" destId="{431600DA-4B33-F442-811A-166B4766DC70}" srcOrd="9" destOrd="0" presId="urn:microsoft.com/office/officeart/2008/layout/LinedList"/>
  </dgm:cxnLst>
  <dgm:bg/>
  <dgm:whole>
    <a:ln>
      <a:solidFill>
        <a:schemeClr val="accent1"/>
      </a:solidFill>
    </a:ln>
  </dgm:whole>
  <dgm:extLst>
    <a:ext uri="http://schemas.microsoft.com/office/drawing/2008/diagram">
      <dsp:dataModelExt xmlns:dsp="http://schemas.microsoft.com/office/drawing/2008/diagram" relId="rId13"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38AF1D50-09E5-460B-953A-6EF663E0E947}" type="doc">
      <dgm:prSet loTypeId="urn:microsoft.com/office/officeart/2016/7/layout/LinearBlockProcessNumbered" loCatId="process" qsTypeId="urn:microsoft.com/office/officeart/2005/8/quickstyle/simple1" qsCatId="simple" csTypeId="urn:microsoft.com/office/officeart/2005/8/colors/accent1_2" csCatId="accent1"/>
      <dgm:spPr/>
      <dgm:t>
        <a:bodyPr/>
        <a:lstStyle/>
        <a:p>
          <a:endParaRPr lang="en-US"/>
        </a:p>
      </dgm:t>
    </dgm:pt>
    <dgm:pt modelId="{BDEEC662-D554-4405-BD59-F0CA427082A5}">
      <dgm:prSet/>
      <dgm:spPr/>
      <dgm:t>
        <a:bodyPr/>
        <a:lstStyle/>
        <a:p>
          <a:r>
            <a:rPr lang="en-US"/>
            <a:t>This approach analyzes metadata such as plot descriptions.</a:t>
          </a:r>
          <a:br>
            <a:rPr lang="en-US"/>
          </a:br>
          <a:r>
            <a:rPr lang="en-US" b="1"/>
            <a:t>Steps:</a:t>
          </a:r>
          <a:endParaRPr lang="en-US"/>
        </a:p>
      </dgm:t>
    </dgm:pt>
    <dgm:pt modelId="{F7F6947D-C6A3-4AE7-9EB0-426BFE38ED28}" type="parTrans" cxnId="{BDB0C7E9-9779-4532-AECD-73F92237E88F}">
      <dgm:prSet/>
      <dgm:spPr/>
      <dgm:t>
        <a:bodyPr/>
        <a:lstStyle/>
        <a:p>
          <a:endParaRPr lang="en-US"/>
        </a:p>
      </dgm:t>
    </dgm:pt>
    <dgm:pt modelId="{FD53C2B5-CFD8-45A9-80EF-EEDE3EB9CBBB}" type="sibTrans" cxnId="{BDB0C7E9-9779-4532-AECD-73F92237E88F}">
      <dgm:prSet phldrT="01" phldr="0"/>
      <dgm:spPr/>
      <dgm:t>
        <a:bodyPr/>
        <a:lstStyle/>
        <a:p>
          <a:r>
            <a:rPr lang="en-US"/>
            <a:t>01</a:t>
          </a:r>
        </a:p>
      </dgm:t>
    </dgm:pt>
    <dgm:pt modelId="{180C306C-355D-4504-B900-39458802669E}">
      <dgm:prSet/>
      <dgm:spPr/>
      <dgm:t>
        <a:bodyPr/>
        <a:lstStyle/>
        <a:p>
          <a:r>
            <a:rPr lang="en-US"/>
            <a:t>Compute TF-IDF vectors from plot overviews</a:t>
          </a:r>
        </a:p>
      </dgm:t>
    </dgm:pt>
    <dgm:pt modelId="{C3DFE23E-9B2F-4139-A64A-84B799F0EBDE}" type="parTrans" cxnId="{4395ACDA-DEA0-46C3-8642-F0FB3D39E501}">
      <dgm:prSet/>
      <dgm:spPr/>
      <dgm:t>
        <a:bodyPr/>
        <a:lstStyle/>
        <a:p>
          <a:endParaRPr lang="en-US"/>
        </a:p>
      </dgm:t>
    </dgm:pt>
    <dgm:pt modelId="{BAD87E77-10A4-4E86-9C3C-5266BC55DA4D}" type="sibTrans" cxnId="{4395ACDA-DEA0-46C3-8642-F0FB3D39E501}">
      <dgm:prSet phldrT="02" phldr="0"/>
      <dgm:spPr/>
      <dgm:t>
        <a:bodyPr/>
        <a:lstStyle/>
        <a:p>
          <a:r>
            <a:rPr lang="en-US"/>
            <a:t>02</a:t>
          </a:r>
        </a:p>
      </dgm:t>
    </dgm:pt>
    <dgm:pt modelId="{485B8332-5CA8-46D3-971B-1848C63705CD}">
      <dgm:prSet/>
      <dgm:spPr/>
      <dgm:t>
        <a:bodyPr/>
        <a:lstStyle/>
        <a:p>
          <a:r>
            <a:rPr lang="en-US"/>
            <a:t>Use cosine similarity to identify similar movies</a:t>
          </a:r>
        </a:p>
      </dgm:t>
    </dgm:pt>
    <dgm:pt modelId="{5E72DD4E-3AF6-4736-9CAA-7539F63ACBB2}" type="parTrans" cxnId="{1BF87679-48A5-4B2D-86A9-6EAE82BE13EC}">
      <dgm:prSet/>
      <dgm:spPr/>
      <dgm:t>
        <a:bodyPr/>
        <a:lstStyle/>
        <a:p>
          <a:endParaRPr lang="en-US"/>
        </a:p>
      </dgm:t>
    </dgm:pt>
    <dgm:pt modelId="{43CA50CA-3345-432D-967B-85AA17111C57}" type="sibTrans" cxnId="{1BF87679-48A5-4B2D-86A9-6EAE82BE13EC}">
      <dgm:prSet phldrT="03" phldr="0"/>
      <dgm:spPr/>
      <dgm:t>
        <a:bodyPr/>
        <a:lstStyle/>
        <a:p>
          <a:r>
            <a:rPr lang="en-US"/>
            <a:t>03</a:t>
          </a:r>
        </a:p>
      </dgm:t>
    </dgm:pt>
    <dgm:pt modelId="{78996E21-9A45-49CF-A51F-FF3F23F19E86}">
      <dgm:prSet/>
      <dgm:spPr/>
      <dgm:t>
        <a:bodyPr/>
        <a:lstStyle/>
        <a:p>
          <a:r>
            <a:rPr lang="en-US"/>
            <a:t>Sort and recommend the top similar titles</a:t>
          </a:r>
          <a:br>
            <a:rPr lang="en-US"/>
          </a:br>
          <a:r>
            <a:rPr lang="en-US"/>
            <a:t>Example: A user who likes “Inception” may also like other Christopher Nolan films, not just other sci-fi titles.</a:t>
          </a:r>
        </a:p>
      </dgm:t>
    </dgm:pt>
    <dgm:pt modelId="{C9DAD4BF-A568-4578-8A83-DBE0889CC1CB}" type="parTrans" cxnId="{B69BEFA9-A6C4-4078-9308-FF5CD5F88EEE}">
      <dgm:prSet/>
      <dgm:spPr/>
      <dgm:t>
        <a:bodyPr/>
        <a:lstStyle/>
        <a:p>
          <a:endParaRPr lang="en-US"/>
        </a:p>
      </dgm:t>
    </dgm:pt>
    <dgm:pt modelId="{5EBFFF01-24FD-454E-B1CE-A5BE32A1E901}" type="sibTrans" cxnId="{B69BEFA9-A6C4-4078-9308-FF5CD5F88EEE}">
      <dgm:prSet phldrT="04" phldr="0"/>
      <dgm:spPr/>
      <dgm:t>
        <a:bodyPr/>
        <a:lstStyle/>
        <a:p>
          <a:r>
            <a:rPr lang="en-US"/>
            <a:t>04</a:t>
          </a:r>
        </a:p>
      </dgm:t>
    </dgm:pt>
    <dgm:pt modelId="{5C1B13E8-3DC5-40C4-B353-92D9FA968492}" type="pres">
      <dgm:prSet presAssocID="{38AF1D50-09E5-460B-953A-6EF663E0E947}" presName="Name0" presStyleCnt="0">
        <dgm:presLayoutVars>
          <dgm:animLvl val="lvl"/>
          <dgm:resizeHandles val="exact"/>
        </dgm:presLayoutVars>
      </dgm:prSet>
      <dgm:spPr/>
    </dgm:pt>
    <dgm:pt modelId="{579FE3CD-9B41-4AB6-98CE-7FD74CBA448A}" type="pres">
      <dgm:prSet presAssocID="{BDEEC662-D554-4405-BD59-F0CA427082A5}" presName="compositeNode" presStyleCnt="0">
        <dgm:presLayoutVars>
          <dgm:bulletEnabled val="1"/>
        </dgm:presLayoutVars>
      </dgm:prSet>
      <dgm:spPr/>
    </dgm:pt>
    <dgm:pt modelId="{76221DFD-B722-4E93-A032-8657373A498F}" type="pres">
      <dgm:prSet presAssocID="{BDEEC662-D554-4405-BD59-F0CA427082A5}" presName="bgRect" presStyleLbl="alignNode1" presStyleIdx="0" presStyleCnt="4"/>
      <dgm:spPr/>
    </dgm:pt>
    <dgm:pt modelId="{12E3F5EB-D976-4A84-9B72-5F8D7B5910F8}" type="pres">
      <dgm:prSet presAssocID="{FD53C2B5-CFD8-45A9-80EF-EEDE3EB9CBBB}" presName="sibTransNodeRect" presStyleLbl="alignNode1" presStyleIdx="0" presStyleCnt="4">
        <dgm:presLayoutVars>
          <dgm:chMax val="0"/>
          <dgm:bulletEnabled val="1"/>
        </dgm:presLayoutVars>
      </dgm:prSet>
      <dgm:spPr/>
    </dgm:pt>
    <dgm:pt modelId="{E9E14965-58D4-4882-80DB-4A200D64F853}" type="pres">
      <dgm:prSet presAssocID="{BDEEC662-D554-4405-BD59-F0CA427082A5}" presName="nodeRect" presStyleLbl="alignNode1" presStyleIdx="0" presStyleCnt="4">
        <dgm:presLayoutVars>
          <dgm:bulletEnabled val="1"/>
        </dgm:presLayoutVars>
      </dgm:prSet>
      <dgm:spPr/>
    </dgm:pt>
    <dgm:pt modelId="{AFF907B6-608D-4D12-B8A0-676A67B56F1D}" type="pres">
      <dgm:prSet presAssocID="{FD53C2B5-CFD8-45A9-80EF-EEDE3EB9CBBB}" presName="sibTrans" presStyleCnt="0"/>
      <dgm:spPr/>
    </dgm:pt>
    <dgm:pt modelId="{6E618CCC-B8F5-4D50-B703-79DD3B892571}" type="pres">
      <dgm:prSet presAssocID="{180C306C-355D-4504-B900-39458802669E}" presName="compositeNode" presStyleCnt="0">
        <dgm:presLayoutVars>
          <dgm:bulletEnabled val="1"/>
        </dgm:presLayoutVars>
      </dgm:prSet>
      <dgm:spPr/>
    </dgm:pt>
    <dgm:pt modelId="{821E2834-5015-4FAE-8968-379E6961BC24}" type="pres">
      <dgm:prSet presAssocID="{180C306C-355D-4504-B900-39458802669E}" presName="bgRect" presStyleLbl="alignNode1" presStyleIdx="1" presStyleCnt="4"/>
      <dgm:spPr/>
    </dgm:pt>
    <dgm:pt modelId="{FFABEB37-7220-4706-99EF-206900FBAEE8}" type="pres">
      <dgm:prSet presAssocID="{BAD87E77-10A4-4E86-9C3C-5266BC55DA4D}" presName="sibTransNodeRect" presStyleLbl="alignNode1" presStyleIdx="1" presStyleCnt="4">
        <dgm:presLayoutVars>
          <dgm:chMax val="0"/>
          <dgm:bulletEnabled val="1"/>
        </dgm:presLayoutVars>
      </dgm:prSet>
      <dgm:spPr/>
    </dgm:pt>
    <dgm:pt modelId="{33D303A7-231C-469A-9479-9C5D742CC2CA}" type="pres">
      <dgm:prSet presAssocID="{180C306C-355D-4504-B900-39458802669E}" presName="nodeRect" presStyleLbl="alignNode1" presStyleIdx="1" presStyleCnt="4">
        <dgm:presLayoutVars>
          <dgm:bulletEnabled val="1"/>
        </dgm:presLayoutVars>
      </dgm:prSet>
      <dgm:spPr/>
    </dgm:pt>
    <dgm:pt modelId="{DF248AB2-7366-4956-963E-BE0710258649}" type="pres">
      <dgm:prSet presAssocID="{BAD87E77-10A4-4E86-9C3C-5266BC55DA4D}" presName="sibTrans" presStyleCnt="0"/>
      <dgm:spPr/>
    </dgm:pt>
    <dgm:pt modelId="{17D84D66-0A78-4B0E-A6EC-952B64DB84C0}" type="pres">
      <dgm:prSet presAssocID="{485B8332-5CA8-46D3-971B-1848C63705CD}" presName="compositeNode" presStyleCnt="0">
        <dgm:presLayoutVars>
          <dgm:bulletEnabled val="1"/>
        </dgm:presLayoutVars>
      </dgm:prSet>
      <dgm:spPr/>
    </dgm:pt>
    <dgm:pt modelId="{4B6ED130-3F08-47E3-AD8D-41323E218014}" type="pres">
      <dgm:prSet presAssocID="{485B8332-5CA8-46D3-971B-1848C63705CD}" presName="bgRect" presStyleLbl="alignNode1" presStyleIdx="2" presStyleCnt="4"/>
      <dgm:spPr/>
    </dgm:pt>
    <dgm:pt modelId="{66EB6509-4408-4F7A-9912-E8FF926F5F4D}" type="pres">
      <dgm:prSet presAssocID="{43CA50CA-3345-432D-967B-85AA17111C57}" presName="sibTransNodeRect" presStyleLbl="alignNode1" presStyleIdx="2" presStyleCnt="4">
        <dgm:presLayoutVars>
          <dgm:chMax val="0"/>
          <dgm:bulletEnabled val="1"/>
        </dgm:presLayoutVars>
      </dgm:prSet>
      <dgm:spPr/>
    </dgm:pt>
    <dgm:pt modelId="{EC9B3F0B-1572-479C-A478-16C058677F66}" type="pres">
      <dgm:prSet presAssocID="{485B8332-5CA8-46D3-971B-1848C63705CD}" presName="nodeRect" presStyleLbl="alignNode1" presStyleIdx="2" presStyleCnt="4">
        <dgm:presLayoutVars>
          <dgm:bulletEnabled val="1"/>
        </dgm:presLayoutVars>
      </dgm:prSet>
      <dgm:spPr/>
    </dgm:pt>
    <dgm:pt modelId="{CB23872A-8AE2-44AC-A776-AD956EC4B49D}" type="pres">
      <dgm:prSet presAssocID="{43CA50CA-3345-432D-967B-85AA17111C57}" presName="sibTrans" presStyleCnt="0"/>
      <dgm:spPr/>
    </dgm:pt>
    <dgm:pt modelId="{3FD9C2AF-720C-4E36-96B2-D75C336BCF56}" type="pres">
      <dgm:prSet presAssocID="{78996E21-9A45-49CF-A51F-FF3F23F19E86}" presName="compositeNode" presStyleCnt="0">
        <dgm:presLayoutVars>
          <dgm:bulletEnabled val="1"/>
        </dgm:presLayoutVars>
      </dgm:prSet>
      <dgm:spPr/>
    </dgm:pt>
    <dgm:pt modelId="{0DC707FF-FD36-411E-B9AC-2324DD905E8D}" type="pres">
      <dgm:prSet presAssocID="{78996E21-9A45-49CF-A51F-FF3F23F19E86}" presName="bgRect" presStyleLbl="alignNode1" presStyleIdx="3" presStyleCnt="4"/>
      <dgm:spPr/>
    </dgm:pt>
    <dgm:pt modelId="{FD7DF7BA-E2D5-4615-B7BE-F2340D3A30FF}" type="pres">
      <dgm:prSet presAssocID="{5EBFFF01-24FD-454E-B1CE-A5BE32A1E901}" presName="sibTransNodeRect" presStyleLbl="alignNode1" presStyleIdx="3" presStyleCnt="4">
        <dgm:presLayoutVars>
          <dgm:chMax val="0"/>
          <dgm:bulletEnabled val="1"/>
        </dgm:presLayoutVars>
      </dgm:prSet>
      <dgm:spPr/>
    </dgm:pt>
    <dgm:pt modelId="{14442D9B-EA39-48BF-BAA4-AB31625B24C8}" type="pres">
      <dgm:prSet presAssocID="{78996E21-9A45-49CF-A51F-FF3F23F19E86}" presName="nodeRect" presStyleLbl="alignNode1" presStyleIdx="3" presStyleCnt="4">
        <dgm:presLayoutVars>
          <dgm:bulletEnabled val="1"/>
        </dgm:presLayoutVars>
      </dgm:prSet>
      <dgm:spPr/>
    </dgm:pt>
  </dgm:ptLst>
  <dgm:cxnLst>
    <dgm:cxn modelId="{D238CA14-7631-4089-82EA-62180BB3A09D}" type="presOf" srcId="{78996E21-9A45-49CF-A51F-FF3F23F19E86}" destId="{0DC707FF-FD36-411E-B9AC-2324DD905E8D}" srcOrd="0" destOrd="0" presId="urn:microsoft.com/office/officeart/2016/7/layout/LinearBlockProcessNumbered"/>
    <dgm:cxn modelId="{7F2D2B39-D6C7-434D-95E9-AA70D568608D}" type="presOf" srcId="{38AF1D50-09E5-460B-953A-6EF663E0E947}" destId="{5C1B13E8-3DC5-40C4-B353-92D9FA968492}" srcOrd="0" destOrd="0" presId="urn:microsoft.com/office/officeart/2016/7/layout/LinearBlockProcessNumbered"/>
    <dgm:cxn modelId="{A260585B-5D0B-4BED-9D38-A8C1C5C2332F}" type="presOf" srcId="{BDEEC662-D554-4405-BD59-F0CA427082A5}" destId="{76221DFD-B722-4E93-A032-8657373A498F}" srcOrd="0" destOrd="0" presId="urn:microsoft.com/office/officeart/2016/7/layout/LinearBlockProcessNumbered"/>
    <dgm:cxn modelId="{7A99CF6F-9505-4D7D-81ED-0992BCA67FE0}" type="presOf" srcId="{180C306C-355D-4504-B900-39458802669E}" destId="{821E2834-5015-4FAE-8968-379E6961BC24}" srcOrd="0" destOrd="0" presId="urn:microsoft.com/office/officeart/2016/7/layout/LinearBlockProcessNumbered"/>
    <dgm:cxn modelId="{4EC6EE56-A22E-4B92-869E-E1ACA8A8E2AF}" type="presOf" srcId="{180C306C-355D-4504-B900-39458802669E}" destId="{33D303A7-231C-469A-9479-9C5D742CC2CA}" srcOrd="1" destOrd="0" presId="urn:microsoft.com/office/officeart/2016/7/layout/LinearBlockProcessNumbered"/>
    <dgm:cxn modelId="{1BF87679-48A5-4B2D-86A9-6EAE82BE13EC}" srcId="{38AF1D50-09E5-460B-953A-6EF663E0E947}" destId="{485B8332-5CA8-46D3-971B-1848C63705CD}" srcOrd="2" destOrd="0" parTransId="{5E72DD4E-3AF6-4736-9CAA-7539F63ACBB2}" sibTransId="{43CA50CA-3345-432D-967B-85AA17111C57}"/>
    <dgm:cxn modelId="{5FB61D87-3421-402F-A60E-336352C199AD}" type="presOf" srcId="{FD53C2B5-CFD8-45A9-80EF-EEDE3EB9CBBB}" destId="{12E3F5EB-D976-4A84-9B72-5F8D7B5910F8}" srcOrd="0" destOrd="0" presId="urn:microsoft.com/office/officeart/2016/7/layout/LinearBlockProcessNumbered"/>
    <dgm:cxn modelId="{76EBB294-080B-408A-879D-35BA87D6FA3D}" type="presOf" srcId="{485B8332-5CA8-46D3-971B-1848C63705CD}" destId="{EC9B3F0B-1572-479C-A478-16C058677F66}" srcOrd="1" destOrd="0" presId="urn:microsoft.com/office/officeart/2016/7/layout/LinearBlockProcessNumbered"/>
    <dgm:cxn modelId="{FB0FCAA6-D26F-483D-83FC-D7F40B098AA3}" type="presOf" srcId="{5EBFFF01-24FD-454E-B1CE-A5BE32A1E901}" destId="{FD7DF7BA-E2D5-4615-B7BE-F2340D3A30FF}" srcOrd="0" destOrd="0" presId="urn:microsoft.com/office/officeart/2016/7/layout/LinearBlockProcessNumbered"/>
    <dgm:cxn modelId="{B69BEFA9-A6C4-4078-9308-FF5CD5F88EEE}" srcId="{38AF1D50-09E5-460B-953A-6EF663E0E947}" destId="{78996E21-9A45-49CF-A51F-FF3F23F19E86}" srcOrd="3" destOrd="0" parTransId="{C9DAD4BF-A568-4578-8A83-DBE0889CC1CB}" sibTransId="{5EBFFF01-24FD-454E-B1CE-A5BE32A1E901}"/>
    <dgm:cxn modelId="{B0894AAC-BA71-4774-8106-4BDAF801F7B3}" type="presOf" srcId="{43CA50CA-3345-432D-967B-85AA17111C57}" destId="{66EB6509-4408-4F7A-9912-E8FF926F5F4D}" srcOrd="0" destOrd="0" presId="urn:microsoft.com/office/officeart/2016/7/layout/LinearBlockProcessNumbered"/>
    <dgm:cxn modelId="{47F045BD-4CD7-4CB3-96BB-323BDC2EED46}" type="presOf" srcId="{BDEEC662-D554-4405-BD59-F0CA427082A5}" destId="{E9E14965-58D4-4882-80DB-4A200D64F853}" srcOrd="1" destOrd="0" presId="urn:microsoft.com/office/officeart/2016/7/layout/LinearBlockProcessNumbered"/>
    <dgm:cxn modelId="{AEF2BDC4-3249-4D58-BCF3-014D1F72104E}" type="presOf" srcId="{485B8332-5CA8-46D3-971B-1848C63705CD}" destId="{4B6ED130-3F08-47E3-AD8D-41323E218014}" srcOrd="0" destOrd="0" presId="urn:microsoft.com/office/officeart/2016/7/layout/LinearBlockProcessNumbered"/>
    <dgm:cxn modelId="{4395ACDA-DEA0-46C3-8642-F0FB3D39E501}" srcId="{38AF1D50-09E5-460B-953A-6EF663E0E947}" destId="{180C306C-355D-4504-B900-39458802669E}" srcOrd="1" destOrd="0" parTransId="{C3DFE23E-9B2F-4139-A64A-84B799F0EBDE}" sibTransId="{BAD87E77-10A4-4E86-9C3C-5266BC55DA4D}"/>
    <dgm:cxn modelId="{BDB0C7E9-9779-4532-AECD-73F92237E88F}" srcId="{38AF1D50-09E5-460B-953A-6EF663E0E947}" destId="{BDEEC662-D554-4405-BD59-F0CA427082A5}" srcOrd="0" destOrd="0" parTransId="{F7F6947D-C6A3-4AE7-9EB0-426BFE38ED28}" sibTransId="{FD53C2B5-CFD8-45A9-80EF-EEDE3EB9CBBB}"/>
    <dgm:cxn modelId="{9FA3FDEB-2632-411B-88BD-96127805EEDF}" type="presOf" srcId="{78996E21-9A45-49CF-A51F-FF3F23F19E86}" destId="{14442D9B-EA39-48BF-BAA4-AB31625B24C8}" srcOrd="1" destOrd="0" presId="urn:microsoft.com/office/officeart/2016/7/layout/LinearBlockProcessNumbered"/>
    <dgm:cxn modelId="{F19237ED-8F77-4019-8FC9-33309C17645D}" type="presOf" srcId="{BAD87E77-10A4-4E86-9C3C-5266BC55DA4D}" destId="{FFABEB37-7220-4706-99EF-206900FBAEE8}" srcOrd="0" destOrd="0" presId="urn:microsoft.com/office/officeart/2016/7/layout/LinearBlockProcessNumbered"/>
    <dgm:cxn modelId="{EB58AF59-8AAC-4FFC-B56B-502545AEDE7B}" type="presParOf" srcId="{5C1B13E8-3DC5-40C4-B353-92D9FA968492}" destId="{579FE3CD-9B41-4AB6-98CE-7FD74CBA448A}" srcOrd="0" destOrd="0" presId="urn:microsoft.com/office/officeart/2016/7/layout/LinearBlockProcessNumbered"/>
    <dgm:cxn modelId="{20AB2188-ECB7-4A65-B523-12787A085118}" type="presParOf" srcId="{579FE3CD-9B41-4AB6-98CE-7FD74CBA448A}" destId="{76221DFD-B722-4E93-A032-8657373A498F}" srcOrd="0" destOrd="0" presId="urn:microsoft.com/office/officeart/2016/7/layout/LinearBlockProcessNumbered"/>
    <dgm:cxn modelId="{488DF625-9640-4BF2-985B-C6AD7EBD3687}" type="presParOf" srcId="{579FE3CD-9B41-4AB6-98CE-7FD74CBA448A}" destId="{12E3F5EB-D976-4A84-9B72-5F8D7B5910F8}" srcOrd="1" destOrd="0" presId="urn:microsoft.com/office/officeart/2016/7/layout/LinearBlockProcessNumbered"/>
    <dgm:cxn modelId="{2314EE74-5293-45CC-AA1E-64EFC2047284}" type="presParOf" srcId="{579FE3CD-9B41-4AB6-98CE-7FD74CBA448A}" destId="{E9E14965-58D4-4882-80DB-4A200D64F853}" srcOrd="2" destOrd="0" presId="urn:microsoft.com/office/officeart/2016/7/layout/LinearBlockProcessNumbered"/>
    <dgm:cxn modelId="{5E11E25D-B946-49ED-891E-037C3AE76D62}" type="presParOf" srcId="{5C1B13E8-3DC5-40C4-B353-92D9FA968492}" destId="{AFF907B6-608D-4D12-B8A0-676A67B56F1D}" srcOrd="1" destOrd="0" presId="urn:microsoft.com/office/officeart/2016/7/layout/LinearBlockProcessNumbered"/>
    <dgm:cxn modelId="{C796A5DA-2DED-4F1F-B267-736F6C8914BE}" type="presParOf" srcId="{5C1B13E8-3DC5-40C4-B353-92D9FA968492}" destId="{6E618CCC-B8F5-4D50-B703-79DD3B892571}" srcOrd="2" destOrd="0" presId="urn:microsoft.com/office/officeart/2016/7/layout/LinearBlockProcessNumbered"/>
    <dgm:cxn modelId="{5CE0BBC9-5A1F-4F77-9897-DD1272E49CB3}" type="presParOf" srcId="{6E618CCC-B8F5-4D50-B703-79DD3B892571}" destId="{821E2834-5015-4FAE-8968-379E6961BC24}" srcOrd="0" destOrd="0" presId="urn:microsoft.com/office/officeart/2016/7/layout/LinearBlockProcessNumbered"/>
    <dgm:cxn modelId="{95D530F2-0F7B-42CA-8F1D-08D5CFEE0A7F}" type="presParOf" srcId="{6E618CCC-B8F5-4D50-B703-79DD3B892571}" destId="{FFABEB37-7220-4706-99EF-206900FBAEE8}" srcOrd="1" destOrd="0" presId="urn:microsoft.com/office/officeart/2016/7/layout/LinearBlockProcessNumbered"/>
    <dgm:cxn modelId="{DFAC1429-4C31-40F8-96EC-576666EABA86}" type="presParOf" srcId="{6E618CCC-B8F5-4D50-B703-79DD3B892571}" destId="{33D303A7-231C-469A-9479-9C5D742CC2CA}" srcOrd="2" destOrd="0" presId="urn:microsoft.com/office/officeart/2016/7/layout/LinearBlockProcessNumbered"/>
    <dgm:cxn modelId="{1751A148-61CE-4DA2-8467-B41BCAD93BC5}" type="presParOf" srcId="{5C1B13E8-3DC5-40C4-B353-92D9FA968492}" destId="{DF248AB2-7366-4956-963E-BE0710258649}" srcOrd="3" destOrd="0" presId="urn:microsoft.com/office/officeart/2016/7/layout/LinearBlockProcessNumbered"/>
    <dgm:cxn modelId="{8963F085-F8F6-4B5C-8930-3FE57D51F2D2}" type="presParOf" srcId="{5C1B13E8-3DC5-40C4-B353-92D9FA968492}" destId="{17D84D66-0A78-4B0E-A6EC-952B64DB84C0}" srcOrd="4" destOrd="0" presId="urn:microsoft.com/office/officeart/2016/7/layout/LinearBlockProcessNumbered"/>
    <dgm:cxn modelId="{62108382-9D85-49E1-8161-110F11B53870}" type="presParOf" srcId="{17D84D66-0A78-4B0E-A6EC-952B64DB84C0}" destId="{4B6ED130-3F08-47E3-AD8D-41323E218014}" srcOrd="0" destOrd="0" presId="urn:microsoft.com/office/officeart/2016/7/layout/LinearBlockProcessNumbered"/>
    <dgm:cxn modelId="{673E58B9-80CF-45DE-A49D-CB9ABBDCE1CF}" type="presParOf" srcId="{17D84D66-0A78-4B0E-A6EC-952B64DB84C0}" destId="{66EB6509-4408-4F7A-9912-E8FF926F5F4D}" srcOrd="1" destOrd="0" presId="urn:microsoft.com/office/officeart/2016/7/layout/LinearBlockProcessNumbered"/>
    <dgm:cxn modelId="{92B58767-54D6-4BFB-9925-277961615BE7}" type="presParOf" srcId="{17D84D66-0A78-4B0E-A6EC-952B64DB84C0}" destId="{EC9B3F0B-1572-479C-A478-16C058677F66}" srcOrd="2" destOrd="0" presId="urn:microsoft.com/office/officeart/2016/7/layout/LinearBlockProcessNumbered"/>
    <dgm:cxn modelId="{8C962415-1359-4D94-8A0D-545BFB4F73DF}" type="presParOf" srcId="{5C1B13E8-3DC5-40C4-B353-92D9FA968492}" destId="{CB23872A-8AE2-44AC-A776-AD956EC4B49D}" srcOrd="5" destOrd="0" presId="urn:microsoft.com/office/officeart/2016/7/layout/LinearBlockProcessNumbered"/>
    <dgm:cxn modelId="{F2617E54-9261-48BB-92C2-413CA318AA60}" type="presParOf" srcId="{5C1B13E8-3DC5-40C4-B353-92D9FA968492}" destId="{3FD9C2AF-720C-4E36-96B2-D75C336BCF56}" srcOrd="6" destOrd="0" presId="urn:microsoft.com/office/officeart/2016/7/layout/LinearBlockProcessNumbered"/>
    <dgm:cxn modelId="{F5A2544E-277A-47AC-8820-3014C5C26DF7}" type="presParOf" srcId="{3FD9C2AF-720C-4E36-96B2-D75C336BCF56}" destId="{0DC707FF-FD36-411E-B9AC-2324DD905E8D}" srcOrd="0" destOrd="0" presId="urn:microsoft.com/office/officeart/2016/7/layout/LinearBlockProcessNumbered"/>
    <dgm:cxn modelId="{BDACADBD-BACF-4CCD-83C6-542365C01B31}" type="presParOf" srcId="{3FD9C2AF-720C-4E36-96B2-D75C336BCF56}" destId="{FD7DF7BA-E2D5-4615-B7BE-F2340D3A30FF}" srcOrd="1" destOrd="0" presId="urn:microsoft.com/office/officeart/2016/7/layout/LinearBlockProcessNumbered"/>
    <dgm:cxn modelId="{AD9451C3-5B15-4A02-81D5-061B5BA1B136}" type="presParOf" srcId="{3FD9C2AF-720C-4E36-96B2-D75C336BCF56}" destId="{14442D9B-EA39-48BF-BAA4-AB31625B24C8}" srcOrd="2" destOrd="0" presId="urn:microsoft.com/office/officeart/2016/7/layout/LinearBlockProcessNumbered"/>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6628414D-278E-4634-BD95-AC2B22DAE449}" type="doc">
      <dgm:prSet loTypeId="urn:microsoft.com/office/officeart/2005/8/layout/process4" loCatId="process" qsTypeId="urn:microsoft.com/office/officeart/2005/8/quickstyle/simple1" qsCatId="simple" csTypeId="urn:microsoft.com/office/officeart/2005/8/colors/accent1_2" csCatId="accent1"/>
      <dgm:spPr/>
      <dgm:t>
        <a:bodyPr/>
        <a:lstStyle/>
        <a:p>
          <a:endParaRPr lang="en-US"/>
        </a:p>
      </dgm:t>
    </dgm:pt>
    <dgm:pt modelId="{DD9077DA-9E7B-4182-808C-32875FC7282D}">
      <dgm:prSet/>
      <dgm:spPr/>
      <dgm:t>
        <a:bodyPr/>
        <a:lstStyle/>
        <a:p>
          <a:r>
            <a:rPr lang="en-US"/>
            <a:t>Uses user behavior to make predictions.</a:t>
          </a:r>
          <a:br>
            <a:rPr lang="en-US"/>
          </a:br>
          <a:r>
            <a:rPr lang="en-US" b="1"/>
            <a:t>Two approaches:</a:t>
          </a:r>
          <a:endParaRPr lang="en-US"/>
        </a:p>
      </dgm:t>
    </dgm:pt>
    <dgm:pt modelId="{AF1C75C2-D823-4AEA-996C-B7D9A2B7231B}" type="parTrans" cxnId="{AD35BA36-8A6D-4817-87F3-03FAF8BDF657}">
      <dgm:prSet/>
      <dgm:spPr/>
      <dgm:t>
        <a:bodyPr/>
        <a:lstStyle/>
        <a:p>
          <a:endParaRPr lang="en-US"/>
        </a:p>
      </dgm:t>
    </dgm:pt>
    <dgm:pt modelId="{97A8AEB8-7B93-46B5-86A8-E16356DE4F60}" type="sibTrans" cxnId="{AD35BA36-8A6D-4817-87F3-03FAF8BDF657}">
      <dgm:prSet/>
      <dgm:spPr/>
      <dgm:t>
        <a:bodyPr/>
        <a:lstStyle/>
        <a:p>
          <a:endParaRPr lang="en-US"/>
        </a:p>
      </dgm:t>
    </dgm:pt>
    <dgm:pt modelId="{960E82D8-D985-4484-BDE5-9C8F1A3A4EA2}">
      <dgm:prSet/>
      <dgm:spPr/>
      <dgm:t>
        <a:bodyPr/>
        <a:lstStyle/>
        <a:p>
          <a:r>
            <a:rPr lang="en-US" b="1"/>
            <a:t>User-Based</a:t>
          </a:r>
          <a:r>
            <a:rPr lang="en-US"/>
            <a:t>: Finds users with similar tastes</a:t>
          </a:r>
        </a:p>
      </dgm:t>
    </dgm:pt>
    <dgm:pt modelId="{66006FB1-E2B8-4ACC-9F52-E3E61F2E269F}" type="parTrans" cxnId="{867B4CA5-D4D2-4AFD-9B00-D4E72FBCBE29}">
      <dgm:prSet/>
      <dgm:spPr/>
      <dgm:t>
        <a:bodyPr/>
        <a:lstStyle/>
        <a:p>
          <a:endParaRPr lang="en-US"/>
        </a:p>
      </dgm:t>
    </dgm:pt>
    <dgm:pt modelId="{FC3ACD46-6F4B-4ABA-9528-413BBA13A5AA}" type="sibTrans" cxnId="{867B4CA5-D4D2-4AFD-9B00-D4E72FBCBE29}">
      <dgm:prSet/>
      <dgm:spPr/>
      <dgm:t>
        <a:bodyPr/>
        <a:lstStyle/>
        <a:p>
          <a:endParaRPr lang="en-US"/>
        </a:p>
      </dgm:t>
    </dgm:pt>
    <dgm:pt modelId="{47C8591C-AE1D-415D-BDF8-9F04BEDA1139}">
      <dgm:prSet/>
      <dgm:spPr/>
      <dgm:t>
        <a:bodyPr/>
        <a:lstStyle/>
        <a:p>
          <a:r>
            <a:rPr lang="en-US" b="1"/>
            <a:t>Item-Based</a:t>
          </a:r>
          <a:r>
            <a:rPr lang="en-US"/>
            <a:t>: Recommends items similar to what the user liked</a:t>
          </a:r>
          <a:br>
            <a:rPr lang="en-US"/>
          </a:br>
          <a:r>
            <a:rPr lang="en-US"/>
            <a:t>Uses algorithms like </a:t>
          </a:r>
          <a:r>
            <a:rPr lang="en-US" b="1"/>
            <a:t>k-nearest neighbors</a:t>
          </a:r>
          <a:r>
            <a:rPr lang="en-US"/>
            <a:t>, cosine similarity, or Pearson correlation.</a:t>
          </a:r>
        </a:p>
      </dgm:t>
    </dgm:pt>
    <dgm:pt modelId="{C47237B4-765D-43FD-A1E5-C244B983831B}" type="parTrans" cxnId="{942131F2-BFAC-42B5-97F4-3332E12F2D11}">
      <dgm:prSet/>
      <dgm:spPr/>
      <dgm:t>
        <a:bodyPr/>
        <a:lstStyle/>
        <a:p>
          <a:endParaRPr lang="en-US"/>
        </a:p>
      </dgm:t>
    </dgm:pt>
    <dgm:pt modelId="{9F65BABB-C99F-4A02-8F4F-0A3FB5476A22}" type="sibTrans" cxnId="{942131F2-BFAC-42B5-97F4-3332E12F2D11}">
      <dgm:prSet/>
      <dgm:spPr/>
      <dgm:t>
        <a:bodyPr/>
        <a:lstStyle/>
        <a:p>
          <a:endParaRPr lang="en-US"/>
        </a:p>
      </dgm:t>
    </dgm:pt>
    <dgm:pt modelId="{671BAB00-1E1A-4AD0-A98E-08AA41E36EE6}" type="pres">
      <dgm:prSet presAssocID="{6628414D-278E-4634-BD95-AC2B22DAE449}" presName="Name0" presStyleCnt="0">
        <dgm:presLayoutVars>
          <dgm:dir/>
          <dgm:animLvl val="lvl"/>
          <dgm:resizeHandles val="exact"/>
        </dgm:presLayoutVars>
      </dgm:prSet>
      <dgm:spPr/>
    </dgm:pt>
    <dgm:pt modelId="{F490B9C9-A267-44CB-BEF3-9066F96FE5F4}" type="pres">
      <dgm:prSet presAssocID="{47C8591C-AE1D-415D-BDF8-9F04BEDA1139}" presName="boxAndChildren" presStyleCnt="0"/>
      <dgm:spPr/>
    </dgm:pt>
    <dgm:pt modelId="{308CAF8A-57F1-4AB3-AB1A-06A2CE15B313}" type="pres">
      <dgm:prSet presAssocID="{47C8591C-AE1D-415D-BDF8-9F04BEDA1139}" presName="parentTextBox" presStyleLbl="node1" presStyleIdx="0" presStyleCnt="3"/>
      <dgm:spPr/>
    </dgm:pt>
    <dgm:pt modelId="{5B681C2F-92C8-42A3-8471-6CD3A6082B60}" type="pres">
      <dgm:prSet presAssocID="{FC3ACD46-6F4B-4ABA-9528-413BBA13A5AA}" presName="sp" presStyleCnt="0"/>
      <dgm:spPr/>
    </dgm:pt>
    <dgm:pt modelId="{10F7FCA1-F5C4-49EB-9483-F3BD9E8FBB50}" type="pres">
      <dgm:prSet presAssocID="{960E82D8-D985-4484-BDE5-9C8F1A3A4EA2}" presName="arrowAndChildren" presStyleCnt="0"/>
      <dgm:spPr/>
    </dgm:pt>
    <dgm:pt modelId="{431F1469-C9D8-4079-AD70-F2496ADD431D}" type="pres">
      <dgm:prSet presAssocID="{960E82D8-D985-4484-BDE5-9C8F1A3A4EA2}" presName="parentTextArrow" presStyleLbl="node1" presStyleIdx="1" presStyleCnt="3"/>
      <dgm:spPr/>
    </dgm:pt>
    <dgm:pt modelId="{5E23C350-3514-46FD-8465-80B95A892B46}" type="pres">
      <dgm:prSet presAssocID="{97A8AEB8-7B93-46B5-86A8-E16356DE4F60}" presName="sp" presStyleCnt="0"/>
      <dgm:spPr/>
    </dgm:pt>
    <dgm:pt modelId="{BA9B7382-A768-4FF0-A797-DB9BAF2C1F50}" type="pres">
      <dgm:prSet presAssocID="{DD9077DA-9E7B-4182-808C-32875FC7282D}" presName="arrowAndChildren" presStyleCnt="0"/>
      <dgm:spPr/>
    </dgm:pt>
    <dgm:pt modelId="{36514BB1-CEF0-45FB-8252-5788834DE4EB}" type="pres">
      <dgm:prSet presAssocID="{DD9077DA-9E7B-4182-808C-32875FC7282D}" presName="parentTextArrow" presStyleLbl="node1" presStyleIdx="2" presStyleCnt="3"/>
      <dgm:spPr/>
    </dgm:pt>
  </dgm:ptLst>
  <dgm:cxnLst>
    <dgm:cxn modelId="{AD35BA36-8A6D-4817-87F3-03FAF8BDF657}" srcId="{6628414D-278E-4634-BD95-AC2B22DAE449}" destId="{DD9077DA-9E7B-4182-808C-32875FC7282D}" srcOrd="0" destOrd="0" parTransId="{AF1C75C2-D823-4AEA-996C-B7D9A2B7231B}" sibTransId="{97A8AEB8-7B93-46B5-86A8-E16356DE4F60}"/>
    <dgm:cxn modelId="{CFC94543-4F70-40E0-8443-B311F71AF015}" type="presOf" srcId="{DD9077DA-9E7B-4182-808C-32875FC7282D}" destId="{36514BB1-CEF0-45FB-8252-5788834DE4EB}" srcOrd="0" destOrd="0" presId="urn:microsoft.com/office/officeart/2005/8/layout/process4"/>
    <dgm:cxn modelId="{1620AE4C-7195-4687-9A3E-8C0A7C77D175}" type="presOf" srcId="{960E82D8-D985-4484-BDE5-9C8F1A3A4EA2}" destId="{431F1469-C9D8-4079-AD70-F2496ADD431D}" srcOrd="0" destOrd="0" presId="urn:microsoft.com/office/officeart/2005/8/layout/process4"/>
    <dgm:cxn modelId="{AB30CA7B-8F62-4DD3-871C-C1C2767541B6}" type="presOf" srcId="{47C8591C-AE1D-415D-BDF8-9F04BEDA1139}" destId="{308CAF8A-57F1-4AB3-AB1A-06A2CE15B313}" srcOrd="0" destOrd="0" presId="urn:microsoft.com/office/officeart/2005/8/layout/process4"/>
    <dgm:cxn modelId="{8396438D-990F-44CC-B704-2C33DC0B753C}" type="presOf" srcId="{6628414D-278E-4634-BD95-AC2B22DAE449}" destId="{671BAB00-1E1A-4AD0-A98E-08AA41E36EE6}" srcOrd="0" destOrd="0" presId="urn:microsoft.com/office/officeart/2005/8/layout/process4"/>
    <dgm:cxn modelId="{867B4CA5-D4D2-4AFD-9B00-D4E72FBCBE29}" srcId="{6628414D-278E-4634-BD95-AC2B22DAE449}" destId="{960E82D8-D985-4484-BDE5-9C8F1A3A4EA2}" srcOrd="1" destOrd="0" parTransId="{66006FB1-E2B8-4ACC-9F52-E3E61F2E269F}" sibTransId="{FC3ACD46-6F4B-4ABA-9528-413BBA13A5AA}"/>
    <dgm:cxn modelId="{942131F2-BFAC-42B5-97F4-3332E12F2D11}" srcId="{6628414D-278E-4634-BD95-AC2B22DAE449}" destId="{47C8591C-AE1D-415D-BDF8-9F04BEDA1139}" srcOrd="2" destOrd="0" parTransId="{C47237B4-765D-43FD-A1E5-C244B983831B}" sibTransId="{9F65BABB-C99F-4A02-8F4F-0A3FB5476A22}"/>
    <dgm:cxn modelId="{75E55422-406D-4F2E-A70E-EA5E23D63CE1}" type="presParOf" srcId="{671BAB00-1E1A-4AD0-A98E-08AA41E36EE6}" destId="{F490B9C9-A267-44CB-BEF3-9066F96FE5F4}" srcOrd="0" destOrd="0" presId="urn:microsoft.com/office/officeart/2005/8/layout/process4"/>
    <dgm:cxn modelId="{1348F7BA-8C1A-45AE-9A0E-97949B5639BF}" type="presParOf" srcId="{F490B9C9-A267-44CB-BEF3-9066F96FE5F4}" destId="{308CAF8A-57F1-4AB3-AB1A-06A2CE15B313}" srcOrd="0" destOrd="0" presId="urn:microsoft.com/office/officeart/2005/8/layout/process4"/>
    <dgm:cxn modelId="{1EF09BDB-5B8C-4A31-882D-779B4055248D}" type="presParOf" srcId="{671BAB00-1E1A-4AD0-A98E-08AA41E36EE6}" destId="{5B681C2F-92C8-42A3-8471-6CD3A6082B60}" srcOrd="1" destOrd="0" presId="urn:microsoft.com/office/officeart/2005/8/layout/process4"/>
    <dgm:cxn modelId="{8DCEBE61-0EB5-4BA2-B898-FA04974B87A7}" type="presParOf" srcId="{671BAB00-1E1A-4AD0-A98E-08AA41E36EE6}" destId="{10F7FCA1-F5C4-49EB-9483-F3BD9E8FBB50}" srcOrd="2" destOrd="0" presId="urn:microsoft.com/office/officeart/2005/8/layout/process4"/>
    <dgm:cxn modelId="{79E4139C-E0AA-4BDE-9147-DF2A013059F5}" type="presParOf" srcId="{10F7FCA1-F5C4-49EB-9483-F3BD9E8FBB50}" destId="{431F1469-C9D8-4079-AD70-F2496ADD431D}" srcOrd="0" destOrd="0" presId="urn:microsoft.com/office/officeart/2005/8/layout/process4"/>
    <dgm:cxn modelId="{43994842-03C6-4B3C-BEFB-B751C65C8798}" type="presParOf" srcId="{671BAB00-1E1A-4AD0-A98E-08AA41E36EE6}" destId="{5E23C350-3514-46FD-8465-80B95A892B46}" srcOrd="3" destOrd="0" presId="urn:microsoft.com/office/officeart/2005/8/layout/process4"/>
    <dgm:cxn modelId="{F2C3FAFE-8682-48AA-B2D3-61A822F9ECD4}" type="presParOf" srcId="{671BAB00-1E1A-4AD0-A98E-08AA41E36EE6}" destId="{BA9B7382-A768-4FF0-A797-DB9BAF2C1F50}" srcOrd="4" destOrd="0" presId="urn:microsoft.com/office/officeart/2005/8/layout/process4"/>
    <dgm:cxn modelId="{DF9D51B0-2648-4CEF-9C11-91946263B248}" type="presParOf" srcId="{BA9B7382-A768-4FF0-A797-DB9BAF2C1F50}" destId="{36514BB1-CEF0-45FB-8252-5788834DE4EB}" srcOrd="0" destOrd="0" presId="urn:microsoft.com/office/officeart/2005/8/layout/process4"/>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8148C5-38E7-4F4B-A7F1-BC93C92DA5AA}">
      <dsp:nvSpPr>
        <dsp:cNvPr id="0" name=""/>
        <dsp:cNvSpPr/>
      </dsp:nvSpPr>
      <dsp:spPr>
        <a:xfrm>
          <a:off x="0" y="699"/>
          <a:ext cx="7373471" cy="1424109"/>
        </a:xfrm>
        <a:prstGeom prst="roundRect">
          <a:avLst/>
        </a:prstGeom>
        <a:solidFill>
          <a:schemeClr val="tx1">
            <a:lumMod val="50000"/>
            <a:lumOff val="5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b="1" kern="1200" dirty="0">
              <a:solidFill>
                <a:schemeClr val="bg1"/>
              </a:solidFill>
            </a:rPr>
            <a:t>Demographic Filtering- </a:t>
          </a:r>
          <a:r>
            <a:rPr lang="en-US" sz="1600" kern="1200" dirty="0">
              <a:solidFill>
                <a:schemeClr val="bg1"/>
              </a:solidFill>
            </a:rPr>
            <a:t>offers users with similar demographic background with the movies that are popular and well-rated regardless of the genre or any other factors. The System recommends the same movies to users with similar demographic features. </a:t>
          </a:r>
        </a:p>
      </dsp:txBody>
      <dsp:txXfrm>
        <a:off x="69519" y="70218"/>
        <a:ext cx="7234433" cy="1285071"/>
      </dsp:txXfrm>
    </dsp:sp>
    <dsp:sp modelId="{DF7BAB2A-7238-7340-804C-08D79AAEA5B1}">
      <dsp:nvSpPr>
        <dsp:cNvPr id="0" name=""/>
        <dsp:cNvSpPr/>
      </dsp:nvSpPr>
      <dsp:spPr>
        <a:xfrm>
          <a:off x="0" y="1568809"/>
          <a:ext cx="7373471" cy="1424109"/>
        </a:xfrm>
        <a:prstGeom prst="roundRect">
          <a:avLst/>
        </a:prstGeom>
        <a:solidFill>
          <a:schemeClr val="accent6"/>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b="1" kern="1200" dirty="0"/>
            <a:t>Content Based Filtering- </a:t>
          </a:r>
          <a:r>
            <a:rPr lang="en-US" sz="1600" kern="1200" dirty="0"/>
            <a:t>consider the object’s contents, this system uses item metadata, such as genre, director, description, actors, etc. for movies, to make these recommendations, it provides movie recommendation more closely to the individual’s preference. </a:t>
          </a:r>
        </a:p>
      </dsp:txBody>
      <dsp:txXfrm>
        <a:off x="69519" y="1638328"/>
        <a:ext cx="7234433" cy="1285071"/>
      </dsp:txXfrm>
    </dsp:sp>
    <dsp:sp modelId="{F887BDE4-E509-1D49-AE68-0269AA881558}">
      <dsp:nvSpPr>
        <dsp:cNvPr id="0" name=""/>
        <dsp:cNvSpPr/>
      </dsp:nvSpPr>
      <dsp:spPr>
        <a:xfrm>
          <a:off x="0" y="3136918"/>
          <a:ext cx="7373471" cy="1424109"/>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b="1" kern="1200" dirty="0"/>
            <a:t>Collaborative Filtering-</a:t>
          </a:r>
          <a:r>
            <a:rPr lang="en-US" sz="2000" kern="1200" dirty="0"/>
            <a:t> </a:t>
          </a:r>
          <a:r>
            <a:rPr lang="en-US" sz="1600" kern="1200" dirty="0"/>
            <a:t>focuses on user’s preference data and </a:t>
          </a:r>
          <a:r>
            <a:rPr lang="en-US" sz="1600" kern="1200" dirty="0" err="1"/>
            <a:t>recommensd</a:t>
          </a:r>
          <a:r>
            <a:rPr lang="en-US" sz="1600" kern="1200" dirty="0"/>
            <a:t> movies based on it through matching with other users’ historical movies that have a similar preference as well and does not require movies’ metadata. This system matches persons with similar interests and provides recommendations based on this matching. </a:t>
          </a:r>
        </a:p>
      </dsp:txBody>
      <dsp:txXfrm>
        <a:off x="69519" y="3206437"/>
        <a:ext cx="7234433" cy="128507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0D6CA9-A85C-4F89-80AA-CAB68EA133E0}">
      <dsp:nvSpPr>
        <dsp:cNvPr id="0" name=""/>
        <dsp:cNvSpPr/>
      </dsp:nvSpPr>
      <dsp:spPr>
        <a:xfrm>
          <a:off x="186662" y="1459077"/>
          <a:ext cx="800214" cy="800214"/>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6B2564A-3986-4C9B-B778-551FB55EE64B}">
      <dsp:nvSpPr>
        <dsp:cNvPr id="0" name=""/>
        <dsp:cNvSpPr/>
      </dsp:nvSpPr>
      <dsp:spPr>
        <a:xfrm>
          <a:off x="354707" y="1627122"/>
          <a:ext cx="464124" cy="46412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3614BFE-99D1-4D1A-81B0-5E8379FC7235}">
      <dsp:nvSpPr>
        <dsp:cNvPr id="0" name=""/>
        <dsp:cNvSpPr/>
      </dsp:nvSpPr>
      <dsp:spPr>
        <a:xfrm>
          <a:off x="1158352" y="1459077"/>
          <a:ext cx="1886220" cy="8002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44550">
            <a:lnSpc>
              <a:spcPct val="90000"/>
            </a:lnSpc>
            <a:spcBef>
              <a:spcPct val="0"/>
            </a:spcBef>
            <a:spcAft>
              <a:spcPct val="35000"/>
            </a:spcAft>
            <a:buNone/>
          </a:pPr>
          <a:r>
            <a:rPr lang="en-US" sz="1900" kern="1200"/>
            <a:t>Personalizes content delivery</a:t>
          </a:r>
        </a:p>
      </dsp:txBody>
      <dsp:txXfrm>
        <a:off x="1158352" y="1459077"/>
        <a:ext cx="1886220" cy="800214"/>
      </dsp:txXfrm>
    </dsp:sp>
    <dsp:sp modelId="{E9F5366B-08D9-4074-9478-ECF554B94436}">
      <dsp:nvSpPr>
        <dsp:cNvPr id="0" name=""/>
        <dsp:cNvSpPr/>
      </dsp:nvSpPr>
      <dsp:spPr>
        <a:xfrm>
          <a:off x="3373232" y="1459077"/>
          <a:ext cx="800214" cy="800214"/>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31B893F-12E6-4736-A60C-2980F6DBFE59}">
      <dsp:nvSpPr>
        <dsp:cNvPr id="0" name=""/>
        <dsp:cNvSpPr/>
      </dsp:nvSpPr>
      <dsp:spPr>
        <a:xfrm>
          <a:off x="3541277" y="1627122"/>
          <a:ext cx="464124" cy="46412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F2B2688-BFCD-43D4-AF3A-9FB6089765D5}">
      <dsp:nvSpPr>
        <dsp:cNvPr id="0" name=""/>
        <dsp:cNvSpPr/>
      </dsp:nvSpPr>
      <dsp:spPr>
        <a:xfrm>
          <a:off x="4344921" y="1459077"/>
          <a:ext cx="1886220" cy="8002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44550">
            <a:lnSpc>
              <a:spcPct val="90000"/>
            </a:lnSpc>
            <a:spcBef>
              <a:spcPct val="0"/>
            </a:spcBef>
            <a:spcAft>
              <a:spcPct val="35000"/>
            </a:spcAft>
            <a:buNone/>
          </a:pPr>
          <a:r>
            <a:rPr lang="en-US" sz="1900" kern="1200"/>
            <a:t>Enhances user satisfaction</a:t>
          </a:r>
        </a:p>
      </dsp:txBody>
      <dsp:txXfrm>
        <a:off x="4344921" y="1459077"/>
        <a:ext cx="1886220" cy="800214"/>
      </dsp:txXfrm>
    </dsp:sp>
    <dsp:sp modelId="{074AE1CC-AEB4-4BEC-B574-0AD496091745}">
      <dsp:nvSpPr>
        <dsp:cNvPr id="0" name=""/>
        <dsp:cNvSpPr/>
      </dsp:nvSpPr>
      <dsp:spPr>
        <a:xfrm>
          <a:off x="6559802" y="1459077"/>
          <a:ext cx="800214" cy="800214"/>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D9E096F-0DC4-48B6-95F5-FED2D2DA2BA7}">
      <dsp:nvSpPr>
        <dsp:cNvPr id="0" name=""/>
        <dsp:cNvSpPr/>
      </dsp:nvSpPr>
      <dsp:spPr>
        <a:xfrm>
          <a:off x="6727847" y="1627122"/>
          <a:ext cx="464124" cy="46412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3978492-5175-4223-97C2-58356D450CC4}">
      <dsp:nvSpPr>
        <dsp:cNvPr id="0" name=""/>
        <dsp:cNvSpPr/>
      </dsp:nvSpPr>
      <dsp:spPr>
        <a:xfrm>
          <a:off x="7531491" y="1459077"/>
          <a:ext cx="1886220" cy="8002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44550">
            <a:lnSpc>
              <a:spcPct val="90000"/>
            </a:lnSpc>
            <a:spcBef>
              <a:spcPct val="0"/>
            </a:spcBef>
            <a:spcAft>
              <a:spcPct val="35000"/>
            </a:spcAft>
            <a:buNone/>
          </a:pPr>
          <a:r>
            <a:rPr lang="en-US" sz="1900" kern="1200"/>
            <a:t>Widely used in entertainment and e-commerce</a:t>
          </a:r>
        </a:p>
      </dsp:txBody>
      <dsp:txXfrm>
        <a:off x="7531491" y="1459077"/>
        <a:ext cx="1886220" cy="80021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4AF00D-F820-4E19-8FC0-8FD2BDB44584}">
      <dsp:nvSpPr>
        <dsp:cNvPr id="0" name=""/>
        <dsp:cNvSpPr/>
      </dsp:nvSpPr>
      <dsp:spPr>
        <a:xfrm>
          <a:off x="398785" y="1210613"/>
          <a:ext cx="644677" cy="64467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6837DBB-CF03-4B22-8514-113FEE5AC161}">
      <dsp:nvSpPr>
        <dsp:cNvPr id="0" name=""/>
        <dsp:cNvSpPr/>
      </dsp:nvSpPr>
      <dsp:spPr>
        <a:xfrm>
          <a:off x="4815" y="2087564"/>
          <a:ext cx="1432617" cy="5730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Dataset: </a:t>
          </a:r>
          <a:r>
            <a:rPr lang="en-US" sz="1100" b="1" kern="1200"/>
            <a:t>MovieLens Latest</a:t>
          </a:r>
          <a:endParaRPr lang="en-US" sz="1100" kern="1200"/>
        </a:p>
      </dsp:txBody>
      <dsp:txXfrm>
        <a:off x="4815" y="2087564"/>
        <a:ext cx="1432617" cy="573046"/>
      </dsp:txXfrm>
    </dsp:sp>
    <dsp:sp modelId="{FEFD4AC2-A593-4782-A722-CCAEE9650774}">
      <dsp:nvSpPr>
        <dsp:cNvPr id="0" name=""/>
        <dsp:cNvSpPr/>
      </dsp:nvSpPr>
      <dsp:spPr>
        <a:xfrm>
          <a:off x="2082110" y="1210613"/>
          <a:ext cx="644677" cy="64467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8FD7989-9B05-4887-B031-5656C43BDA0A}">
      <dsp:nvSpPr>
        <dsp:cNvPr id="0" name=""/>
        <dsp:cNvSpPr/>
      </dsp:nvSpPr>
      <dsp:spPr>
        <a:xfrm>
          <a:off x="1688140" y="2087564"/>
          <a:ext cx="1432617" cy="5730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100,000+ ratings</a:t>
          </a:r>
        </a:p>
      </dsp:txBody>
      <dsp:txXfrm>
        <a:off x="1688140" y="2087564"/>
        <a:ext cx="1432617" cy="573046"/>
      </dsp:txXfrm>
    </dsp:sp>
    <dsp:sp modelId="{4101FDF2-5BE8-436A-ADBA-66F56477F6E1}">
      <dsp:nvSpPr>
        <dsp:cNvPr id="0" name=""/>
        <dsp:cNvSpPr/>
      </dsp:nvSpPr>
      <dsp:spPr>
        <a:xfrm>
          <a:off x="3765435" y="1210613"/>
          <a:ext cx="644677" cy="64467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E21A4F5-0273-4C25-B149-6D265440DB43}">
      <dsp:nvSpPr>
        <dsp:cNvPr id="0" name=""/>
        <dsp:cNvSpPr/>
      </dsp:nvSpPr>
      <dsp:spPr>
        <a:xfrm>
          <a:off x="3371465" y="2087564"/>
          <a:ext cx="1432617" cy="5730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9,000+ movies</a:t>
          </a:r>
        </a:p>
      </dsp:txBody>
      <dsp:txXfrm>
        <a:off x="3371465" y="2087564"/>
        <a:ext cx="1432617" cy="573046"/>
      </dsp:txXfrm>
    </dsp:sp>
    <dsp:sp modelId="{497B55E9-316C-4C50-9AD5-34220E0DDD76}">
      <dsp:nvSpPr>
        <dsp:cNvPr id="0" name=""/>
        <dsp:cNvSpPr/>
      </dsp:nvSpPr>
      <dsp:spPr>
        <a:xfrm>
          <a:off x="5448760" y="1210613"/>
          <a:ext cx="644677" cy="64467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6FB811E-1BD0-4ADF-8245-ECBE312CC846}">
      <dsp:nvSpPr>
        <dsp:cNvPr id="0" name=""/>
        <dsp:cNvSpPr/>
      </dsp:nvSpPr>
      <dsp:spPr>
        <a:xfrm>
          <a:off x="5054791" y="2087564"/>
          <a:ext cx="1432617" cy="5730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600+ users</a:t>
          </a:r>
        </a:p>
      </dsp:txBody>
      <dsp:txXfrm>
        <a:off x="5054791" y="2087564"/>
        <a:ext cx="1432617" cy="573046"/>
      </dsp:txXfrm>
    </dsp:sp>
    <dsp:sp modelId="{0312ED03-CAA6-4D5D-AB7B-53140578AC15}">
      <dsp:nvSpPr>
        <dsp:cNvPr id="0" name=""/>
        <dsp:cNvSpPr/>
      </dsp:nvSpPr>
      <dsp:spPr>
        <a:xfrm>
          <a:off x="7132085" y="1210613"/>
          <a:ext cx="644677" cy="644677"/>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4FD4C52-5613-4332-8EAC-B99700DF47EE}">
      <dsp:nvSpPr>
        <dsp:cNvPr id="0" name=""/>
        <dsp:cNvSpPr/>
      </dsp:nvSpPr>
      <dsp:spPr>
        <a:xfrm>
          <a:off x="6738116" y="2087564"/>
          <a:ext cx="1432617" cy="5730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Includes metadata such as genres, tags, and titles</a:t>
          </a:r>
        </a:p>
      </dsp:txBody>
      <dsp:txXfrm>
        <a:off x="6738116" y="2087564"/>
        <a:ext cx="1432617" cy="573046"/>
      </dsp:txXfrm>
    </dsp:sp>
    <dsp:sp modelId="{0A320892-A7F1-4695-94F9-F87964771EC7}">
      <dsp:nvSpPr>
        <dsp:cNvPr id="0" name=""/>
        <dsp:cNvSpPr/>
      </dsp:nvSpPr>
      <dsp:spPr>
        <a:xfrm>
          <a:off x="8815411" y="1210613"/>
          <a:ext cx="644677" cy="644677"/>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661D22E-DC9A-45B3-89A2-C681CF0AFCB1}">
      <dsp:nvSpPr>
        <dsp:cNvPr id="0" name=""/>
        <dsp:cNvSpPr/>
      </dsp:nvSpPr>
      <dsp:spPr>
        <a:xfrm>
          <a:off x="8421441" y="2087564"/>
          <a:ext cx="1432617" cy="5730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Source: </a:t>
          </a:r>
          <a:r>
            <a:rPr lang="en-US" sz="1100" kern="1200">
              <a:hlinkClick xmlns:r="http://schemas.openxmlformats.org/officeDocument/2006/relationships" r:id="rId13"/>
            </a:rPr>
            <a:t>https://grouplens.org/datasets/movielens/latest/</a:t>
          </a:r>
          <a:endParaRPr lang="en-US" sz="1100" kern="1200"/>
        </a:p>
      </dsp:txBody>
      <dsp:txXfrm>
        <a:off x="8421441" y="2087564"/>
        <a:ext cx="1432617" cy="57304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9C7F9F-0829-0743-9EB7-F88D58BD2972}">
      <dsp:nvSpPr>
        <dsp:cNvPr id="0" name=""/>
        <dsp:cNvSpPr/>
      </dsp:nvSpPr>
      <dsp:spPr>
        <a:xfrm>
          <a:off x="0" y="0"/>
          <a:ext cx="6150984"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72B20F1-5DFF-8F42-8894-5763860723AF}">
      <dsp:nvSpPr>
        <dsp:cNvPr id="0" name=""/>
        <dsp:cNvSpPr/>
      </dsp:nvSpPr>
      <dsp:spPr>
        <a:xfrm>
          <a:off x="0" y="0"/>
          <a:ext cx="1230196" cy="5852608"/>
        </a:xfrm>
        <a:prstGeom prst="rect">
          <a:avLst/>
        </a:prstGeom>
        <a:solidFill>
          <a:schemeClr val="accent1"/>
        </a:solidFill>
        <a:ln>
          <a:solidFill>
            <a:schemeClr val="accent1"/>
          </a:solid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b="1" kern="1200" dirty="0"/>
            <a:t> </a:t>
          </a:r>
        </a:p>
        <a:p>
          <a:pPr marL="0" lvl="0" indent="0" algn="l" defTabSz="800100">
            <a:lnSpc>
              <a:spcPct val="90000"/>
            </a:lnSpc>
            <a:spcBef>
              <a:spcPct val="0"/>
            </a:spcBef>
            <a:spcAft>
              <a:spcPct val="35000"/>
            </a:spcAft>
            <a:buNone/>
          </a:pPr>
          <a:r>
            <a:rPr lang="en-US" sz="2400" b="0" kern="1200" dirty="0">
              <a:solidFill>
                <a:schemeClr val="bg1"/>
              </a:solidFill>
            </a:rPr>
            <a:t>Movie </a:t>
          </a:r>
        </a:p>
        <a:p>
          <a:pPr marL="0" lvl="0" indent="0" algn="l" defTabSz="800100">
            <a:lnSpc>
              <a:spcPct val="90000"/>
            </a:lnSpc>
            <a:spcBef>
              <a:spcPct val="0"/>
            </a:spcBef>
            <a:spcAft>
              <a:spcPct val="35000"/>
            </a:spcAft>
            <a:buNone/>
          </a:pPr>
          <a:r>
            <a:rPr lang="en-US" sz="2400" b="0" kern="1200" dirty="0">
              <a:solidFill>
                <a:schemeClr val="bg1"/>
              </a:solidFill>
            </a:rPr>
            <a:t>Dataset </a:t>
          </a:r>
        </a:p>
        <a:p>
          <a:pPr marL="0" lvl="0" indent="0" algn="l" defTabSz="800100">
            <a:lnSpc>
              <a:spcPct val="90000"/>
            </a:lnSpc>
            <a:spcBef>
              <a:spcPct val="0"/>
            </a:spcBef>
            <a:spcAft>
              <a:spcPct val="35000"/>
            </a:spcAft>
            <a:buNone/>
          </a:pPr>
          <a:r>
            <a:rPr lang="en-US" sz="2400" b="0" kern="1200" dirty="0">
              <a:solidFill>
                <a:schemeClr val="bg1"/>
              </a:solidFill>
            </a:rPr>
            <a:t>Fields</a:t>
          </a:r>
        </a:p>
      </dsp:txBody>
      <dsp:txXfrm>
        <a:off x="0" y="0"/>
        <a:ext cx="1230196" cy="5852608"/>
      </dsp:txXfrm>
    </dsp:sp>
    <dsp:sp modelId="{74B4D132-5AA1-9843-BA6A-0A940921543E}">
      <dsp:nvSpPr>
        <dsp:cNvPr id="0" name=""/>
        <dsp:cNvSpPr/>
      </dsp:nvSpPr>
      <dsp:spPr>
        <a:xfrm>
          <a:off x="1322461" y="25219"/>
          <a:ext cx="4828522" cy="5043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b="1" kern="1200" dirty="0"/>
            <a:t>budget</a:t>
          </a:r>
          <a:r>
            <a:rPr lang="en-US" sz="1400" kern="1200" dirty="0"/>
            <a:t> - The budget in which the movie was made.</a:t>
          </a:r>
        </a:p>
      </dsp:txBody>
      <dsp:txXfrm>
        <a:off x="1322461" y="25219"/>
        <a:ext cx="4828522" cy="504387"/>
      </dsp:txXfrm>
    </dsp:sp>
    <dsp:sp modelId="{82360E6C-766B-D44B-B2CF-A526F4A17C47}">
      <dsp:nvSpPr>
        <dsp:cNvPr id="0" name=""/>
        <dsp:cNvSpPr/>
      </dsp:nvSpPr>
      <dsp:spPr>
        <a:xfrm>
          <a:off x="1230196" y="529606"/>
          <a:ext cx="4920787" cy="0"/>
        </a:xfrm>
        <a:prstGeom prst="line">
          <a:avLst/>
        </a:prstGeom>
        <a:solidFill>
          <a:schemeClr val="accent1">
            <a:hueOff val="0"/>
            <a:satOff val="0"/>
            <a:lumOff val="0"/>
            <a:alphaOff val="0"/>
          </a:schemeClr>
        </a:solidFill>
        <a:ln w="15875"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4286DA6-2877-1E49-B1F5-5ECC90F60989}">
      <dsp:nvSpPr>
        <dsp:cNvPr id="0" name=""/>
        <dsp:cNvSpPr/>
      </dsp:nvSpPr>
      <dsp:spPr>
        <a:xfrm>
          <a:off x="1322461" y="554826"/>
          <a:ext cx="4828522" cy="5043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b="1" kern="1200" dirty="0"/>
            <a:t>genre</a:t>
          </a:r>
          <a:r>
            <a:rPr lang="en-US" sz="1400" kern="1200" dirty="0"/>
            <a:t> - The genre of the movie, Action, Comedy ,Thriller etc.</a:t>
          </a:r>
        </a:p>
      </dsp:txBody>
      <dsp:txXfrm>
        <a:off x="1322461" y="554826"/>
        <a:ext cx="4828522" cy="504387"/>
      </dsp:txXfrm>
    </dsp:sp>
    <dsp:sp modelId="{2D549010-8286-CC4F-88C3-E43F9C320CC6}">
      <dsp:nvSpPr>
        <dsp:cNvPr id="0" name=""/>
        <dsp:cNvSpPr/>
      </dsp:nvSpPr>
      <dsp:spPr>
        <a:xfrm>
          <a:off x="1230196" y="1059213"/>
          <a:ext cx="4920787" cy="0"/>
        </a:xfrm>
        <a:prstGeom prst="line">
          <a:avLst/>
        </a:prstGeom>
        <a:solidFill>
          <a:schemeClr val="accent1">
            <a:hueOff val="0"/>
            <a:satOff val="0"/>
            <a:lumOff val="0"/>
            <a:alphaOff val="0"/>
          </a:schemeClr>
        </a:solidFill>
        <a:ln w="15875"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3162E6D-6E66-CF49-B1F3-3D1821E30620}">
      <dsp:nvSpPr>
        <dsp:cNvPr id="0" name=""/>
        <dsp:cNvSpPr/>
      </dsp:nvSpPr>
      <dsp:spPr>
        <a:xfrm>
          <a:off x="1322461" y="1084432"/>
          <a:ext cx="4828522" cy="5043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b="1" kern="1200" dirty="0"/>
            <a:t>keywords</a:t>
          </a:r>
          <a:r>
            <a:rPr lang="en-US" sz="1400" kern="1200" dirty="0"/>
            <a:t> - The keywords or tags related to the movie.</a:t>
          </a:r>
        </a:p>
      </dsp:txBody>
      <dsp:txXfrm>
        <a:off x="1322461" y="1084432"/>
        <a:ext cx="4828522" cy="504387"/>
      </dsp:txXfrm>
    </dsp:sp>
    <dsp:sp modelId="{1EFDC58F-C83D-E246-9AFB-CD6CC9B98873}">
      <dsp:nvSpPr>
        <dsp:cNvPr id="0" name=""/>
        <dsp:cNvSpPr/>
      </dsp:nvSpPr>
      <dsp:spPr>
        <a:xfrm>
          <a:off x="1230196" y="1588820"/>
          <a:ext cx="4920787" cy="0"/>
        </a:xfrm>
        <a:prstGeom prst="line">
          <a:avLst/>
        </a:prstGeom>
        <a:solidFill>
          <a:schemeClr val="accent1">
            <a:hueOff val="0"/>
            <a:satOff val="0"/>
            <a:lumOff val="0"/>
            <a:alphaOff val="0"/>
          </a:schemeClr>
        </a:solidFill>
        <a:ln w="15875"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4697104-CECF-2448-A823-6C10E96F053D}">
      <dsp:nvSpPr>
        <dsp:cNvPr id="0" name=""/>
        <dsp:cNvSpPr/>
      </dsp:nvSpPr>
      <dsp:spPr>
        <a:xfrm>
          <a:off x="1322461" y="1614039"/>
          <a:ext cx="4828522" cy="5043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b="1" kern="1200" dirty="0" err="1"/>
            <a:t>original_language</a:t>
          </a:r>
          <a:r>
            <a:rPr lang="en-US" sz="1400" b="1" kern="1200" dirty="0"/>
            <a:t> </a:t>
          </a:r>
          <a:r>
            <a:rPr lang="en-US" sz="1400" kern="1200" dirty="0"/>
            <a:t>- The language in which the movie was made. </a:t>
          </a:r>
        </a:p>
      </dsp:txBody>
      <dsp:txXfrm>
        <a:off x="1322461" y="1614039"/>
        <a:ext cx="4828522" cy="504387"/>
      </dsp:txXfrm>
    </dsp:sp>
    <dsp:sp modelId="{4EEC482E-D0C8-B640-97CD-9F75E0192756}">
      <dsp:nvSpPr>
        <dsp:cNvPr id="0" name=""/>
        <dsp:cNvSpPr/>
      </dsp:nvSpPr>
      <dsp:spPr>
        <a:xfrm>
          <a:off x="1230196" y="2118426"/>
          <a:ext cx="4920787" cy="0"/>
        </a:xfrm>
        <a:prstGeom prst="line">
          <a:avLst/>
        </a:prstGeom>
        <a:solidFill>
          <a:schemeClr val="accent1">
            <a:hueOff val="0"/>
            <a:satOff val="0"/>
            <a:lumOff val="0"/>
            <a:alphaOff val="0"/>
          </a:schemeClr>
        </a:solidFill>
        <a:ln w="15875"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C636D0C-EB1B-334F-98B7-75CB7E3B60E6}">
      <dsp:nvSpPr>
        <dsp:cNvPr id="0" name=""/>
        <dsp:cNvSpPr/>
      </dsp:nvSpPr>
      <dsp:spPr>
        <a:xfrm>
          <a:off x="1322461" y="2143646"/>
          <a:ext cx="4828522" cy="5043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b="1" kern="1200" dirty="0" err="1"/>
            <a:t>original_title</a:t>
          </a:r>
          <a:r>
            <a:rPr lang="en-US" sz="1400" b="1" kern="1200" dirty="0"/>
            <a:t> </a:t>
          </a:r>
          <a:r>
            <a:rPr lang="en-US" sz="1400" kern="1200" dirty="0"/>
            <a:t>- The title of the movie before translation or adaptation. </a:t>
          </a:r>
        </a:p>
      </dsp:txBody>
      <dsp:txXfrm>
        <a:off x="1322461" y="2143646"/>
        <a:ext cx="4828522" cy="504387"/>
      </dsp:txXfrm>
    </dsp:sp>
    <dsp:sp modelId="{7672A095-59C1-8E48-9662-DFEB6E686E5C}">
      <dsp:nvSpPr>
        <dsp:cNvPr id="0" name=""/>
        <dsp:cNvSpPr/>
      </dsp:nvSpPr>
      <dsp:spPr>
        <a:xfrm>
          <a:off x="1230196" y="2648033"/>
          <a:ext cx="4920787" cy="0"/>
        </a:xfrm>
        <a:prstGeom prst="line">
          <a:avLst/>
        </a:prstGeom>
        <a:solidFill>
          <a:schemeClr val="accent1">
            <a:hueOff val="0"/>
            <a:satOff val="0"/>
            <a:lumOff val="0"/>
            <a:alphaOff val="0"/>
          </a:schemeClr>
        </a:solidFill>
        <a:ln w="15875"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9BBDDA8-FE7D-7E40-B983-B7DEF21AB2D5}">
      <dsp:nvSpPr>
        <dsp:cNvPr id="0" name=""/>
        <dsp:cNvSpPr/>
      </dsp:nvSpPr>
      <dsp:spPr>
        <a:xfrm>
          <a:off x="1322461" y="2673253"/>
          <a:ext cx="4828522" cy="5043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b="1" kern="1200" dirty="0"/>
            <a:t>overview</a:t>
          </a:r>
          <a:r>
            <a:rPr lang="en-US" sz="1400" kern="1200" dirty="0"/>
            <a:t> - A brief description of the movie.</a:t>
          </a:r>
        </a:p>
      </dsp:txBody>
      <dsp:txXfrm>
        <a:off x="1322461" y="2673253"/>
        <a:ext cx="4828522" cy="504387"/>
      </dsp:txXfrm>
    </dsp:sp>
    <dsp:sp modelId="{A3B0068C-B8B4-6646-A5DE-FB1B2CBDCBC9}">
      <dsp:nvSpPr>
        <dsp:cNvPr id="0" name=""/>
        <dsp:cNvSpPr/>
      </dsp:nvSpPr>
      <dsp:spPr>
        <a:xfrm>
          <a:off x="1230196" y="3177640"/>
          <a:ext cx="4920787" cy="0"/>
        </a:xfrm>
        <a:prstGeom prst="line">
          <a:avLst/>
        </a:prstGeom>
        <a:solidFill>
          <a:schemeClr val="accent1">
            <a:hueOff val="0"/>
            <a:satOff val="0"/>
            <a:lumOff val="0"/>
            <a:alphaOff val="0"/>
          </a:schemeClr>
        </a:solidFill>
        <a:ln w="15875"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30BEA48-704A-2341-8285-48031A1CE897}">
      <dsp:nvSpPr>
        <dsp:cNvPr id="0" name=""/>
        <dsp:cNvSpPr/>
      </dsp:nvSpPr>
      <dsp:spPr>
        <a:xfrm>
          <a:off x="1322461" y="3202859"/>
          <a:ext cx="4828522" cy="5043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b="1" kern="1200" dirty="0"/>
            <a:t>popularity</a:t>
          </a:r>
          <a:r>
            <a:rPr lang="en-US" sz="1400" kern="1200" dirty="0"/>
            <a:t> - A numeric quantity specifying the movie popularity. </a:t>
          </a:r>
        </a:p>
      </dsp:txBody>
      <dsp:txXfrm>
        <a:off x="1322461" y="3202859"/>
        <a:ext cx="4828522" cy="504387"/>
      </dsp:txXfrm>
    </dsp:sp>
    <dsp:sp modelId="{52E48660-5990-C44D-AD4B-FE07183DB7FD}">
      <dsp:nvSpPr>
        <dsp:cNvPr id="0" name=""/>
        <dsp:cNvSpPr/>
      </dsp:nvSpPr>
      <dsp:spPr>
        <a:xfrm>
          <a:off x="1230196" y="3707247"/>
          <a:ext cx="4920787" cy="0"/>
        </a:xfrm>
        <a:prstGeom prst="line">
          <a:avLst/>
        </a:prstGeom>
        <a:solidFill>
          <a:schemeClr val="accent1">
            <a:hueOff val="0"/>
            <a:satOff val="0"/>
            <a:lumOff val="0"/>
            <a:alphaOff val="0"/>
          </a:schemeClr>
        </a:solidFill>
        <a:ln w="15875"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6A086A1-3C41-4E4A-B3F6-D8AAB1181D5F}">
      <dsp:nvSpPr>
        <dsp:cNvPr id="0" name=""/>
        <dsp:cNvSpPr/>
      </dsp:nvSpPr>
      <dsp:spPr>
        <a:xfrm>
          <a:off x="1322461" y="3732466"/>
          <a:ext cx="4828522" cy="5043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b="1" kern="1200" dirty="0" err="1"/>
            <a:t>release_date</a:t>
          </a:r>
          <a:r>
            <a:rPr lang="en-US" sz="1400" kern="1200" dirty="0"/>
            <a:t> - The date on which it was released.</a:t>
          </a:r>
        </a:p>
      </dsp:txBody>
      <dsp:txXfrm>
        <a:off x="1322461" y="3732466"/>
        <a:ext cx="4828522" cy="504387"/>
      </dsp:txXfrm>
    </dsp:sp>
    <dsp:sp modelId="{0309EBB7-BCDF-614C-88BB-AC1BE368123A}">
      <dsp:nvSpPr>
        <dsp:cNvPr id="0" name=""/>
        <dsp:cNvSpPr/>
      </dsp:nvSpPr>
      <dsp:spPr>
        <a:xfrm>
          <a:off x="1230196" y="4236853"/>
          <a:ext cx="4920787" cy="0"/>
        </a:xfrm>
        <a:prstGeom prst="line">
          <a:avLst/>
        </a:prstGeom>
        <a:solidFill>
          <a:schemeClr val="accent1">
            <a:hueOff val="0"/>
            <a:satOff val="0"/>
            <a:lumOff val="0"/>
            <a:alphaOff val="0"/>
          </a:schemeClr>
        </a:solidFill>
        <a:ln w="15875"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77960D3-D1EA-A445-B46E-47B38C0EAFE8}">
      <dsp:nvSpPr>
        <dsp:cNvPr id="0" name=""/>
        <dsp:cNvSpPr/>
      </dsp:nvSpPr>
      <dsp:spPr>
        <a:xfrm>
          <a:off x="1322461" y="4262073"/>
          <a:ext cx="4828522" cy="5043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b="1" kern="1200" dirty="0"/>
            <a:t>runtime</a:t>
          </a:r>
          <a:r>
            <a:rPr lang="en-US" sz="1400" kern="1200" dirty="0"/>
            <a:t> - The running time of the movie in minutes.</a:t>
          </a:r>
        </a:p>
      </dsp:txBody>
      <dsp:txXfrm>
        <a:off x="1322461" y="4262073"/>
        <a:ext cx="4828522" cy="504387"/>
      </dsp:txXfrm>
    </dsp:sp>
    <dsp:sp modelId="{6353AD2F-9AE9-C840-A525-097DFCFE16DF}">
      <dsp:nvSpPr>
        <dsp:cNvPr id="0" name=""/>
        <dsp:cNvSpPr/>
      </dsp:nvSpPr>
      <dsp:spPr>
        <a:xfrm>
          <a:off x="1230196" y="4766460"/>
          <a:ext cx="4920787" cy="0"/>
        </a:xfrm>
        <a:prstGeom prst="line">
          <a:avLst/>
        </a:prstGeom>
        <a:solidFill>
          <a:schemeClr val="accent1">
            <a:hueOff val="0"/>
            <a:satOff val="0"/>
            <a:lumOff val="0"/>
            <a:alphaOff val="0"/>
          </a:schemeClr>
        </a:solidFill>
        <a:ln w="15875"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21574F5-1614-7344-9012-5C6C19B692AD}">
      <dsp:nvSpPr>
        <dsp:cNvPr id="0" name=""/>
        <dsp:cNvSpPr/>
      </dsp:nvSpPr>
      <dsp:spPr>
        <a:xfrm>
          <a:off x="1322461" y="4791679"/>
          <a:ext cx="4828522" cy="5043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b="1" kern="1200" dirty="0"/>
            <a:t>tagline</a:t>
          </a:r>
          <a:r>
            <a:rPr lang="en-US" sz="1400" kern="1200" dirty="0"/>
            <a:t> - Movie's tagline.</a:t>
          </a:r>
        </a:p>
      </dsp:txBody>
      <dsp:txXfrm>
        <a:off x="1322461" y="4791679"/>
        <a:ext cx="4828522" cy="504387"/>
      </dsp:txXfrm>
    </dsp:sp>
    <dsp:sp modelId="{BA61C003-DD4A-3B45-8F61-A2CCF124E099}">
      <dsp:nvSpPr>
        <dsp:cNvPr id="0" name=""/>
        <dsp:cNvSpPr/>
      </dsp:nvSpPr>
      <dsp:spPr>
        <a:xfrm>
          <a:off x="1230196" y="5296067"/>
          <a:ext cx="4920787" cy="0"/>
        </a:xfrm>
        <a:prstGeom prst="line">
          <a:avLst/>
        </a:prstGeom>
        <a:solidFill>
          <a:schemeClr val="accent1">
            <a:hueOff val="0"/>
            <a:satOff val="0"/>
            <a:lumOff val="0"/>
            <a:alphaOff val="0"/>
          </a:schemeClr>
        </a:solidFill>
        <a:ln w="15875"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9CDC702-554D-5C47-8E3C-8C40BF6959B7}">
      <dsp:nvSpPr>
        <dsp:cNvPr id="0" name=""/>
        <dsp:cNvSpPr/>
      </dsp:nvSpPr>
      <dsp:spPr>
        <a:xfrm>
          <a:off x="1322461" y="5321286"/>
          <a:ext cx="4828522" cy="5043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b="1" kern="1200" dirty="0"/>
            <a:t>title</a:t>
          </a:r>
          <a:r>
            <a:rPr lang="en-US" sz="1400" kern="1200" dirty="0"/>
            <a:t> - Title of the movie.</a:t>
          </a:r>
        </a:p>
      </dsp:txBody>
      <dsp:txXfrm>
        <a:off x="1322461" y="5321286"/>
        <a:ext cx="4828522" cy="504387"/>
      </dsp:txXfrm>
    </dsp:sp>
    <dsp:sp modelId="{9AFC44F6-2AB2-934E-B6B8-B6BCEDC56F03}">
      <dsp:nvSpPr>
        <dsp:cNvPr id="0" name=""/>
        <dsp:cNvSpPr/>
      </dsp:nvSpPr>
      <dsp:spPr>
        <a:xfrm>
          <a:off x="1230196" y="5825674"/>
          <a:ext cx="4920787" cy="0"/>
        </a:xfrm>
        <a:prstGeom prst="line">
          <a:avLst/>
        </a:prstGeom>
        <a:solidFill>
          <a:schemeClr val="accent1">
            <a:hueOff val="0"/>
            <a:satOff val="0"/>
            <a:lumOff val="0"/>
            <a:alphaOff val="0"/>
          </a:schemeClr>
        </a:solidFill>
        <a:ln w="15875"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9C7F9F-0829-0743-9EB7-F88D58BD2972}">
      <dsp:nvSpPr>
        <dsp:cNvPr id="0" name=""/>
        <dsp:cNvSpPr/>
      </dsp:nvSpPr>
      <dsp:spPr>
        <a:xfrm>
          <a:off x="0" y="647"/>
          <a:ext cx="4788350"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72B20F1-5DFF-8F42-8894-5763860723AF}">
      <dsp:nvSpPr>
        <dsp:cNvPr id="0" name=""/>
        <dsp:cNvSpPr/>
      </dsp:nvSpPr>
      <dsp:spPr>
        <a:xfrm>
          <a:off x="0" y="647"/>
          <a:ext cx="1195882" cy="1324268"/>
        </a:xfrm>
        <a:prstGeom prst="rect">
          <a:avLst/>
        </a:prstGeom>
        <a:solidFill>
          <a:schemeClr val="accent1"/>
        </a:solidFill>
        <a:ln>
          <a:solidFill>
            <a:schemeClr val="accent1"/>
          </a:solid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b="0" kern="1200" dirty="0">
              <a:solidFill>
                <a:schemeClr val="bg1"/>
              </a:solidFill>
            </a:rPr>
            <a:t>Credits</a:t>
          </a:r>
        </a:p>
        <a:p>
          <a:pPr marL="0" lvl="0" indent="0" algn="l" defTabSz="889000">
            <a:lnSpc>
              <a:spcPct val="90000"/>
            </a:lnSpc>
            <a:spcBef>
              <a:spcPct val="0"/>
            </a:spcBef>
            <a:spcAft>
              <a:spcPct val="35000"/>
            </a:spcAft>
            <a:buNone/>
          </a:pPr>
          <a:r>
            <a:rPr lang="en-US" sz="2000" b="0" kern="1200" dirty="0">
              <a:solidFill>
                <a:schemeClr val="bg1"/>
              </a:solidFill>
            </a:rPr>
            <a:t>Dataset </a:t>
          </a:r>
        </a:p>
        <a:p>
          <a:pPr marL="0" lvl="0" indent="0" algn="l" defTabSz="889000">
            <a:lnSpc>
              <a:spcPct val="90000"/>
            </a:lnSpc>
            <a:spcBef>
              <a:spcPct val="0"/>
            </a:spcBef>
            <a:spcAft>
              <a:spcPct val="35000"/>
            </a:spcAft>
            <a:buNone/>
          </a:pPr>
          <a:r>
            <a:rPr lang="en-US" sz="2000" b="0" kern="1200" dirty="0">
              <a:solidFill>
                <a:schemeClr val="bg1"/>
              </a:solidFill>
            </a:rPr>
            <a:t>Fields</a:t>
          </a:r>
        </a:p>
      </dsp:txBody>
      <dsp:txXfrm>
        <a:off x="0" y="647"/>
        <a:ext cx="1195882" cy="1324268"/>
      </dsp:txXfrm>
    </dsp:sp>
    <dsp:sp modelId="{74B4D132-5AA1-9843-BA6A-0A940921543E}">
      <dsp:nvSpPr>
        <dsp:cNvPr id="0" name=""/>
        <dsp:cNvSpPr/>
      </dsp:nvSpPr>
      <dsp:spPr>
        <a:xfrm>
          <a:off x="1263148" y="21338"/>
          <a:ext cx="3520255" cy="4138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b="1" kern="1200" dirty="0" err="1">
              <a:solidFill>
                <a:schemeClr val="tx1">
                  <a:lumMod val="75000"/>
                  <a:lumOff val="25000"/>
                </a:schemeClr>
              </a:solidFill>
              <a:effectLst/>
              <a:latin typeface=".SFNS"/>
            </a:rPr>
            <a:t>movie_id</a:t>
          </a:r>
          <a:r>
            <a:rPr lang="en-US" sz="1400" b="1" kern="1200" dirty="0">
              <a:solidFill>
                <a:schemeClr val="tx1">
                  <a:lumMod val="75000"/>
                  <a:lumOff val="25000"/>
                </a:schemeClr>
              </a:solidFill>
              <a:effectLst/>
              <a:latin typeface=".SFNS"/>
            </a:rPr>
            <a:t> </a:t>
          </a:r>
          <a:r>
            <a:rPr lang="en-US" sz="1400" kern="1200" dirty="0">
              <a:solidFill>
                <a:schemeClr val="tx1">
                  <a:lumMod val="75000"/>
                  <a:lumOff val="25000"/>
                </a:schemeClr>
              </a:solidFill>
              <a:effectLst/>
              <a:latin typeface=".SFNS"/>
            </a:rPr>
            <a:t>- A unique identifier for each movie</a:t>
          </a:r>
          <a:endParaRPr lang="en-US" sz="1400" kern="1200" dirty="0"/>
        </a:p>
      </dsp:txBody>
      <dsp:txXfrm>
        <a:off x="1263148" y="21338"/>
        <a:ext cx="3520255" cy="413833"/>
      </dsp:txXfrm>
    </dsp:sp>
    <dsp:sp modelId="{82360E6C-766B-D44B-B2CF-A526F4A17C47}">
      <dsp:nvSpPr>
        <dsp:cNvPr id="0" name=""/>
        <dsp:cNvSpPr/>
      </dsp:nvSpPr>
      <dsp:spPr>
        <a:xfrm>
          <a:off x="1195882" y="435172"/>
          <a:ext cx="3587521" cy="0"/>
        </a:xfrm>
        <a:prstGeom prst="line">
          <a:avLst/>
        </a:prstGeom>
        <a:solidFill>
          <a:schemeClr val="accent1">
            <a:hueOff val="0"/>
            <a:satOff val="0"/>
            <a:lumOff val="0"/>
            <a:alphaOff val="0"/>
          </a:schemeClr>
        </a:solidFill>
        <a:ln w="15875"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4286DA6-2877-1E49-B1F5-5ECC90F60989}">
      <dsp:nvSpPr>
        <dsp:cNvPr id="0" name=""/>
        <dsp:cNvSpPr/>
      </dsp:nvSpPr>
      <dsp:spPr>
        <a:xfrm>
          <a:off x="1263148" y="455864"/>
          <a:ext cx="3520255" cy="4138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b="1" kern="1200" dirty="0">
              <a:solidFill>
                <a:schemeClr val="tx1">
                  <a:lumMod val="75000"/>
                  <a:lumOff val="25000"/>
                </a:schemeClr>
              </a:solidFill>
              <a:effectLst/>
              <a:latin typeface=".SFNS"/>
            </a:rPr>
            <a:t>cast</a:t>
          </a:r>
          <a:r>
            <a:rPr lang="en-US" sz="1400" kern="1200" dirty="0">
              <a:solidFill>
                <a:schemeClr val="tx1">
                  <a:lumMod val="75000"/>
                  <a:lumOff val="25000"/>
                </a:schemeClr>
              </a:solidFill>
              <a:effectLst/>
              <a:latin typeface=".SFNS"/>
            </a:rPr>
            <a:t> - The name of lead and supporting actors</a:t>
          </a:r>
          <a:endParaRPr lang="en-US" sz="1400" kern="1200" dirty="0"/>
        </a:p>
      </dsp:txBody>
      <dsp:txXfrm>
        <a:off x="1263148" y="455864"/>
        <a:ext cx="3520255" cy="413833"/>
      </dsp:txXfrm>
    </dsp:sp>
    <dsp:sp modelId="{2D549010-8286-CC4F-88C3-E43F9C320CC6}">
      <dsp:nvSpPr>
        <dsp:cNvPr id="0" name=""/>
        <dsp:cNvSpPr/>
      </dsp:nvSpPr>
      <dsp:spPr>
        <a:xfrm>
          <a:off x="1195882" y="869698"/>
          <a:ext cx="3587521" cy="0"/>
        </a:xfrm>
        <a:prstGeom prst="line">
          <a:avLst/>
        </a:prstGeom>
        <a:solidFill>
          <a:schemeClr val="accent1">
            <a:hueOff val="0"/>
            <a:satOff val="0"/>
            <a:lumOff val="0"/>
            <a:alphaOff val="0"/>
          </a:schemeClr>
        </a:solidFill>
        <a:ln w="15875"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3162E6D-6E66-CF49-B1F3-3D1821E30620}">
      <dsp:nvSpPr>
        <dsp:cNvPr id="0" name=""/>
        <dsp:cNvSpPr/>
      </dsp:nvSpPr>
      <dsp:spPr>
        <a:xfrm>
          <a:off x="1263148" y="890390"/>
          <a:ext cx="3520255" cy="4138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b="1" kern="1200" dirty="0">
              <a:solidFill>
                <a:schemeClr val="tx1">
                  <a:lumMod val="75000"/>
                  <a:lumOff val="25000"/>
                </a:schemeClr>
              </a:solidFill>
              <a:effectLst/>
              <a:latin typeface=".SFNS"/>
            </a:rPr>
            <a:t>crew</a:t>
          </a:r>
          <a:r>
            <a:rPr lang="en-US" sz="1400" kern="1200" dirty="0">
              <a:solidFill>
                <a:schemeClr val="tx1">
                  <a:lumMod val="75000"/>
                  <a:lumOff val="25000"/>
                </a:schemeClr>
              </a:solidFill>
              <a:effectLst/>
              <a:latin typeface=".SFNS"/>
            </a:rPr>
            <a:t> - The name of Director, Editor, Composer, Writer etc. </a:t>
          </a:r>
          <a:endParaRPr lang="en-US" sz="1400" kern="1200" dirty="0"/>
        </a:p>
      </dsp:txBody>
      <dsp:txXfrm>
        <a:off x="1263148" y="890390"/>
        <a:ext cx="3520255" cy="413833"/>
      </dsp:txXfrm>
    </dsp:sp>
    <dsp:sp modelId="{1EFDC58F-C83D-E246-9AFB-CD6CC9B98873}">
      <dsp:nvSpPr>
        <dsp:cNvPr id="0" name=""/>
        <dsp:cNvSpPr/>
      </dsp:nvSpPr>
      <dsp:spPr>
        <a:xfrm>
          <a:off x="1195882" y="1304224"/>
          <a:ext cx="3587521" cy="0"/>
        </a:xfrm>
        <a:prstGeom prst="line">
          <a:avLst/>
        </a:prstGeom>
        <a:solidFill>
          <a:schemeClr val="accent1">
            <a:hueOff val="0"/>
            <a:satOff val="0"/>
            <a:lumOff val="0"/>
            <a:alphaOff val="0"/>
          </a:schemeClr>
        </a:solidFill>
        <a:ln w="15875"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221DFD-B722-4E93-A032-8657373A498F}">
      <dsp:nvSpPr>
        <dsp:cNvPr id="0" name=""/>
        <dsp:cNvSpPr/>
      </dsp:nvSpPr>
      <dsp:spPr>
        <a:xfrm>
          <a:off x="198" y="995749"/>
          <a:ext cx="2399066" cy="2878879"/>
        </a:xfrm>
        <a:prstGeom prst="rect">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6974" tIns="0" rIns="236974" bIns="330200" numCol="1" spcCol="1270" anchor="t" anchorCtr="0">
          <a:noAutofit/>
        </a:bodyPr>
        <a:lstStyle/>
        <a:p>
          <a:pPr marL="0" lvl="0" indent="0" algn="l" defTabSz="577850">
            <a:lnSpc>
              <a:spcPct val="90000"/>
            </a:lnSpc>
            <a:spcBef>
              <a:spcPct val="0"/>
            </a:spcBef>
            <a:spcAft>
              <a:spcPct val="35000"/>
            </a:spcAft>
            <a:buNone/>
          </a:pPr>
          <a:r>
            <a:rPr lang="en-US" sz="1300" kern="1200"/>
            <a:t>This approach analyzes metadata such as plot descriptions.</a:t>
          </a:r>
          <a:br>
            <a:rPr lang="en-US" sz="1300" kern="1200"/>
          </a:br>
          <a:r>
            <a:rPr lang="en-US" sz="1300" b="1" kern="1200"/>
            <a:t>Steps:</a:t>
          </a:r>
          <a:endParaRPr lang="en-US" sz="1300" kern="1200"/>
        </a:p>
      </dsp:txBody>
      <dsp:txXfrm>
        <a:off x="198" y="2147301"/>
        <a:ext cx="2399066" cy="1727327"/>
      </dsp:txXfrm>
    </dsp:sp>
    <dsp:sp modelId="{12E3F5EB-D976-4A84-9B72-5F8D7B5910F8}">
      <dsp:nvSpPr>
        <dsp:cNvPr id="0" name=""/>
        <dsp:cNvSpPr/>
      </dsp:nvSpPr>
      <dsp:spPr>
        <a:xfrm>
          <a:off x="198" y="995749"/>
          <a:ext cx="2399066" cy="1151551"/>
        </a:xfrm>
        <a:prstGeom prst="rect">
          <a:avLst/>
        </a:prstGeom>
        <a:noFill/>
        <a:ln w="1587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236974" tIns="165100" rIns="236974" bIns="165100" numCol="1" spcCol="1270" anchor="ctr" anchorCtr="0">
          <a:noAutofit/>
        </a:bodyPr>
        <a:lstStyle/>
        <a:p>
          <a:pPr marL="0" lvl="0" indent="0" algn="l" defTabSz="2711450">
            <a:lnSpc>
              <a:spcPct val="90000"/>
            </a:lnSpc>
            <a:spcBef>
              <a:spcPct val="0"/>
            </a:spcBef>
            <a:spcAft>
              <a:spcPct val="35000"/>
            </a:spcAft>
            <a:buNone/>
          </a:pPr>
          <a:r>
            <a:rPr lang="en-US" sz="6100" kern="1200"/>
            <a:t>01</a:t>
          </a:r>
        </a:p>
      </dsp:txBody>
      <dsp:txXfrm>
        <a:off x="198" y="995749"/>
        <a:ext cx="2399066" cy="1151551"/>
      </dsp:txXfrm>
    </dsp:sp>
    <dsp:sp modelId="{821E2834-5015-4FAE-8968-379E6961BC24}">
      <dsp:nvSpPr>
        <dsp:cNvPr id="0" name=""/>
        <dsp:cNvSpPr/>
      </dsp:nvSpPr>
      <dsp:spPr>
        <a:xfrm>
          <a:off x="2591190" y="995749"/>
          <a:ext cx="2399066" cy="2878879"/>
        </a:xfrm>
        <a:prstGeom prst="rect">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6974" tIns="0" rIns="236974" bIns="330200" numCol="1" spcCol="1270" anchor="t" anchorCtr="0">
          <a:noAutofit/>
        </a:bodyPr>
        <a:lstStyle/>
        <a:p>
          <a:pPr marL="0" lvl="0" indent="0" algn="l" defTabSz="577850">
            <a:lnSpc>
              <a:spcPct val="90000"/>
            </a:lnSpc>
            <a:spcBef>
              <a:spcPct val="0"/>
            </a:spcBef>
            <a:spcAft>
              <a:spcPct val="35000"/>
            </a:spcAft>
            <a:buNone/>
          </a:pPr>
          <a:r>
            <a:rPr lang="en-US" sz="1300" kern="1200"/>
            <a:t>Compute TF-IDF vectors from plot overviews</a:t>
          </a:r>
        </a:p>
      </dsp:txBody>
      <dsp:txXfrm>
        <a:off x="2591190" y="2147301"/>
        <a:ext cx="2399066" cy="1727327"/>
      </dsp:txXfrm>
    </dsp:sp>
    <dsp:sp modelId="{FFABEB37-7220-4706-99EF-206900FBAEE8}">
      <dsp:nvSpPr>
        <dsp:cNvPr id="0" name=""/>
        <dsp:cNvSpPr/>
      </dsp:nvSpPr>
      <dsp:spPr>
        <a:xfrm>
          <a:off x="2591190" y="995749"/>
          <a:ext cx="2399066" cy="1151551"/>
        </a:xfrm>
        <a:prstGeom prst="rect">
          <a:avLst/>
        </a:prstGeom>
        <a:noFill/>
        <a:ln w="1587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236974" tIns="165100" rIns="236974" bIns="165100" numCol="1" spcCol="1270" anchor="ctr" anchorCtr="0">
          <a:noAutofit/>
        </a:bodyPr>
        <a:lstStyle/>
        <a:p>
          <a:pPr marL="0" lvl="0" indent="0" algn="l" defTabSz="2711450">
            <a:lnSpc>
              <a:spcPct val="90000"/>
            </a:lnSpc>
            <a:spcBef>
              <a:spcPct val="0"/>
            </a:spcBef>
            <a:spcAft>
              <a:spcPct val="35000"/>
            </a:spcAft>
            <a:buNone/>
          </a:pPr>
          <a:r>
            <a:rPr lang="en-US" sz="6100" kern="1200"/>
            <a:t>02</a:t>
          </a:r>
        </a:p>
      </dsp:txBody>
      <dsp:txXfrm>
        <a:off x="2591190" y="995749"/>
        <a:ext cx="2399066" cy="1151551"/>
      </dsp:txXfrm>
    </dsp:sp>
    <dsp:sp modelId="{4B6ED130-3F08-47E3-AD8D-41323E218014}">
      <dsp:nvSpPr>
        <dsp:cNvPr id="0" name=""/>
        <dsp:cNvSpPr/>
      </dsp:nvSpPr>
      <dsp:spPr>
        <a:xfrm>
          <a:off x="5182182" y="995749"/>
          <a:ext cx="2399066" cy="2878879"/>
        </a:xfrm>
        <a:prstGeom prst="rect">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6974" tIns="0" rIns="236974" bIns="330200" numCol="1" spcCol="1270" anchor="t" anchorCtr="0">
          <a:noAutofit/>
        </a:bodyPr>
        <a:lstStyle/>
        <a:p>
          <a:pPr marL="0" lvl="0" indent="0" algn="l" defTabSz="577850">
            <a:lnSpc>
              <a:spcPct val="90000"/>
            </a:lnSpc>
            <a:spcBef>
              <a:spcPct val="0"/>
            </a:spcBef>
            <a:spcAft>
              <a:spcPct val="35000"/>
            </a:spcAft>
            <a:buNone/>
          </a:pPr>
          <a:r>
            <a:rPr lang="en-US" sz="1300" kern="1200"/>
            <a:t>Use cosine similarity to identify similar movies</a:t>
          </a:r>
        </a:p>
      </dsp:txBody>
      <dsp:txXfrm>
        <a:off x="5182182" y="2147301"/>
        <a:ext cx="2399066" cy="1727327"/>
      </dsp:txXfrm>
    </dsp:sp>
    <dsp:sp modelId="{66EB6509-4408-4F7A-9912-E8FF926F5F4D}">
      <dsp:nvSpPr>
        <dsp:cNvPr id="0" name=""/>
        <dsp:cNvSpPr/>
      </dsp:nvSpPr>
      <dsp:spPr>
        <a:xfrm>
          <a:off x="5182182" y="995749"/>
          <a:ext cx="2399066" cy="1151551"/>
        </a:xfrm>
        <a:prstGeom prst="rect">
          <a:avLst/>
        </a:prstGeom>
        <a:noFill/>
        <a:ln w="1587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236974" tIns="165100" rIns="236974" bIns="165100" numCol="1" spcCol="1270" anchor="ctr" anchorCtr="0">
          <a:noAutofit/>
        </a:bodyPr>
        <a:lstStyle/>
        <a:p>
          <a:pPr marL="0" lvl="0" indent="0" algn="l" defTabSz="2711450">
            <a:lnSpc>
              <a:spcPct val="90000"/>
            </a:lnSpc>
            <a:spcBef>
              <a:spcPct val="0"/>
            </a:spcBef>
            <a:spcAft>
              <a:spcPct val="35000"/>
            </a:spcAft>
            <a:buNone/>
          </a:pPr>
          <a:r>
            <a:rPr lang="en-US" sz="6100" kern="1200"/>
            <a:t>03</a:t>
          </a:r>
        </a:p>
      </dsp:txBody>
      <dsp:txXfrm>
        <a:off x="5182182" y="995749"/>
        <a:ext cx="2399066" cy="1151551"/>
      </dsp:txXfrm>
    </dsp:sp>
    <dsp:sp modelId="{0DC707FF-FD36-411E-B9AC-2324DD905E8D}">
      <dsp:nvSpPr>
        <dsp:cNvPr id="0" name=""/>
        <dsp:cNvSpPr/>
      </dsp:nvSpPr>
      <dsp:spPr>
        <a:xfrm>
          <a:off x="7773173" y="995749"/>
          <a:ext cx="2399066" cy="2878879"/>
        </a:xfrm>
        <a:prstGeom prst="rect">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6974" tIns="0" rIns="236974" bIns="330200" numCol="1" spcCol="1270" anchor="t" anchorCtr="0">
          <a:noAutofit/>
        </a:bodyPr>
        <a:lstStyle/>
        <a:p>
          <a:pPr marL="0" lvl="0" indent="0" algn="l" defTabSz="577850">
            <a:lnSpc>
              <a:spcPct val="90000"/>
            </a:lnSpc>
            <a:spcBef>
              <a:spcPct val="0"/>
            </a:spcBef>
            <a:spcAft>
              <a:spcPct val="35000"/>
            </a:spcAft>
            <a:buNone/>
          </a:pPr>
          <a:r>
            <a:rPr lang="en-US" sz="1300" kern="1200"/>
            <a:t>Sort and recommend the top similar titles</a:t>
          </a:r>
          <a:br>
            <a:rPr lang="en-US" sz="1300" kern="1200"/>
          </a:br>
          <a:r>
            <a:rPr lang="en-US" sz="1300" kern="1200"/>
            <a:t>Example: A user who likes “Inception” may also like other Christopher Nolan films, not just other sci-fi titles.</a:t>
          </a:r>
        </a:p>
      </dsp:txBody>
      <dsp:txXfrm>
        <a:off x="7773173" y="2147301"/>
        <a:ext cx="2399066" cy="1727327"/>
      </dsp:txXfrm>
    </dsp:sp>
    <dsp:sp modelId="{FD7DF7BA-E2D5-4615-B7BE-F2340D3A30FF}">
      <dsp:nvSpPr>
        <dsp:cNvPr id="0" name=""/>
        <dsp:cNvSpPr/>
      </dsp:nvSpPr>
      <dsp:spPr>
        <a:xfrm>
          <a:off x="7773173" y="995749"/>
          <a:ext cx="2399066" cy="1151551"/>
        </a:xfrm>
        <a:prstGeom prst="rect">
          <a:avLst/>
        </a:prstGeom>
        <a:noFill/>
        <a:ln w="1587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236974" tIns="165100" rIns="236974" bIns="165100" numCol="1" spcCol="1270" anchor="ctr" anchorCtr="0">
          <a:noAutofit/>
        </a:bodyPr>
        <a:lstStyle/>
        <a:p>
          <a:pPr marL="0" lvl="0" indent="0" algn="l" defTabSz="2711450">
            <a:lnSpc>
              <a:spcPct val="90000"/>
            </a:lnSpc>
            <a:spcBef>
              <a:spcPct val="0"/>
            </a:spcBef>
            <a:spcAft>
              <a:spcPct val="35000"/>
            </a:spcAft>
            <a:buNone/>
          </a:pPr>
          <a:r>
            <a:rPr lang="en-US" sz="6100" kern="1200"/>
            <a:t>04</a:t>
          </a:r>
        </a:p>
      </dsp:txBody>
      <dsp:txXfrm>
        <a:off x="7773173" y="995749"/>
        <a:ext cx="2399066" cy="1151551"/>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8CAF8A-57F1-4AB3-AB1A-06A2CE15B313}">
      <dsp:nvSpPr>
        <dsp:cNvPr id="0" name=""/>
        <dsp:cNvSpPr/>
      </dsp:nvSpPr>
      <dsp:spPr>
        <a:xfrm>
          <a:off x="0" y="2935359"/>
          <a:ext cx="5442639" cy="963450"/>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sz="1400" b="1" kern="1200"/>
            <a:t>Item-Based</a:t>
          </a:r>
          <a:r>
            <a:rPr lang="en-US" sz="1400" kern="1200"/>
            <a:t>: Recommends items similar to what the user liked</a:t>
          </a:r>
          <a:br>
            <a:rPr lang="en-US" sz="1400" kern="1200"/>
          </a:br>
          <a:r>
            <a:rPr lang="en-US" sz="1400" kern="1200"/>
            <a:t>Uses algorithms like </a:t>
          </a:r>
          <a:r>
            <a:rPr lang="en-US" sz="1400" b="1" kern="1200"/>
            <a:t>k-nearest neighbors</a:t>
          </a:r>
          <a:r>
            <a:rPr lang="en-US" sz="1400" kern="1200"/>
            <a:t>, cosine similarity, or Pearson correlation.</a:t>
          </a:r>
        </a:p>
      </dsp:txBody>
      <dsp:txXfrm>
        <a:off x="0" y="2935359"/>
        <a:ext cx="5442639" cy="963450"/>
      </dsp:txXfrm>
    </dsp:sp>
    <dsp:sp modelId="{431F1469-C9D8-4079-AD70-F2496ADD431D}">
      <dsp:nvSpPr>
        <dsp:cNvPr id="0" name=""/>
        <dsp:cNvSpPr/>
      </dsp:nvSpPr>
      <dsp:spPr>
        <a:xfrm rot="10800000">
          <a:off x="0" y="1468024"/>
          <a:ext cx="5442639" cy="1481786"/>
        </a:xfrm>
        <a:prstGeom prst="upArrowCallou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sz="1400" b="1" kern="1200"/>
            <a:t>User-Based</a:t>
          </a:r>
          <a:r>
            <a:rPr lang="en-US" sz="1400" kern="1200"/>
            <a:t>: Finds users with similar tastes</a:t>
          </a:r>
        </a:p>
      </dsp:txBody>
      <dsp:txXfrm rot="10800000">
        <a:off x="0" y="1468024"/>
        <a:ext cx="5442639" cy="962820"/>
      </dsp:txXfrm>
    </dsp:sp>
    <dsp:sp modelId="{36514BB1-CEF0-45FB-8252-5788834DE4EB}">
      <dsp:nvSpPr>
        <dsp:cNvPr id="0" name=""/>
        <dsp:cNvSpPr/>
      </dsp:nvSpPr>
      <dsp:spPr>
        <a:xfrm rot="10800000">
          <a:off x="0" y="689"/>
          <a:ext cx="5442639" cy="1481786"/>
        </a:xfrm>
        <a:prstGeom prst="upArrowCallou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sz="1400" kern="1200"/>
            <a:t>Uses user behavior to make predictions.</a:t>
          </a:r>
          <a:br>
            <a:rPr lang="en-US" sz="1400" kern="1200"/>
          </a:br>
          <a:r>
            <a:rPr lang="en-US" sz="1400" b="1" kern="1200"/>
            <a:t>Two approaches:</a:t>
          </a:r>
          <a:endParaRPr lang="en-US" sz="1400" kern="1200"/>
        </a:p>
      </dsp:txBody>
      <dsp:txXfrm rot="10800000">
        <a:off x="0" y="689"/>
        <a:ext cx="5442639" cy="96282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4.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5.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6.xml><?xml version="1.0" encoding="utf-8"?>
<dgm:layoutDef xmlns:dgm="http://schemas.openxmlformats.org/drawingml/2006/diagram" xmlns:a="http://schemas.openxmlformats.org/drawingml/2006/main" uniqueId="urn:microsoft.com/office/officeart/2016/7/layout/LinearBlockProcessNumbered">
  <dgm:title val="Linear Block Process Numbered"/>
  <dgm:desc val="Used to show a progression; a timeline; sequential steps in a task, process, or workflow; or to emphasize movement or direction. Automatic numbers have been introduced to show the steps of the process. Level 1 text and Level 2 text both appears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01</a:t>
              </a:r>
            </a:p>
          </dgm:t>
        </dgm:pt>
        <dgm:pt modelId="201" type="sibTrans" cxnId="5">
          <dgm:prSet phldrT="2"/>
          <dgm:t>
            <a:bodyPr/>
            <a:lstStyle/>
            <a:p>
              <a:r>
                <a:t>02</a:t>
              </a:r>
            </a:p>
          </dgm:t>
        </dgm:pt>
        <dgm:pt modelId="301" type="sibTrans" cxnId="6">
          <dgm:prSet phldrT="3"/>
          <dgm:t>
            <a:bodyPr/>
            <a:lstStyle/>
            <a:p>
              <a:r>
                <a:t>03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sibTransNodeRect" op="equ"/>
      <dgm:constr type="primFontSz" for="des" forName="nodeRect" op="equ"/>
    </dgm:constrLst>
    <dgm:ruleLst/>
    <dgm:forEach name="Name4" axis="ch" ptType="node">
      <dgm:layoutNode name="compositeNode">
        <dgm:varLst>
          <dgm:bulletEnabled val="1"/>
        </dgm:varLst>
        <dgm:alg type="composite"/>
        <dgm:constrLst>
          <dgm:constr type="h" refType="w" op="lte" fact="1.2"/>
          <dgm:constr type="w" for="ch" forName="bgRect" refType="w"/>
          <dgm:constr type="h" for="ch" forName="bgRect" refType="h"/>
          <dgm:constr type="t" for="ch" forName="bgRect"/>
          <dgm:constr type="l" for="ch" forName="bgRect"/>
          <dgm:constr type="w" for="ch" forName="sibTransNodeRect" refType="w" refFor="ch" refForName="bgRect"/>
          <dgm:constr type="h" for="ch" forName="sibTransNodeRect" refType="h" refFor="ch" refForName="bgRect" fact="0.4"/>
          <dgm:constr type="t" for="ch" forName="sibTransNodeRect"/>
          <dgm:constr type="l" for="ch" forName="sibTransNodeRect"/>
          <dgm:constr type="r" for="ch" forName="nodeRect" refType="r" refFor="ch" refForName="bgRect"/>
          <dgm:constr type="h" for="ch" forName="nodeRect" refType="h" refFor="ch" refForName="bgRect" fact="0.6"/>
          <dgm:constr type="t" for="ch" forName="nodeRect" refType="b" refFor="ch" refForName="sibTransNodeRect"/>
          <dgm:constr type="l" for="ch" forName="nodeRect" refType="l" refFor="ch" refForName="bgRect"/>
        </dgm:constrLst>
        <dgm:ruleLst>
          <dgm:rule type="w" for="ch" forName="nodeRect" val="NaN" fact="NaN" max="30"/>
        </dgm:ruleLst>
        <dgm:layoutNode name="bgRect" styleLbl="alignNode1">
          <dgm:alg type="sp"/>
          <dgm:shape xmlns:r="http://schemas.openxmlformats.org/officeDocument/2006/relationships" type="rect" r:blip="">
            <dgm:adjLst>
              <dgm:adj idx="1" val="0.05"/>
            </dgm:adjLst>
          </dgm:shape>
          <dgm:presOf axis="self"/>
          <dgm:constrLst/>
          <dgm:ruleLst/>
        </dgm:layoutNode>
        <dgm:forEach name="Name19" axis="followSib" ptType="sibTrans" hideLastTrans="0" cnt="1">
          <dgm:layoutNode name="sibTransNodeRect" styleLbl="alignNode1">
            <dgm:varLst>
              <dgm:chMax val="0"/>
              <dgm:bulletEnabled val="1"/>
            </dgm:varLst>
            <dgm:presOf axis="self"/>
            <dgm:alg type="tx">
              <dgm:param type="parTxLTRAlign" val="l"/>
              <dgm:param type="parTxRTLAlign" val="l"/>
            </dgm:alg>
            <dgm:shape xmlns:r="http://schemas.openxmlformats.org/officeDocument/2006/relationships" type="rect" r:blip="" hideGeom="1">
              <dgm:adjLst/>
            </dgm:shape>
            <dgm:constrLst>
              <dgm:constr type="primFontSz" val="66"/>
              <dgm:constr type="tMarg" val="13"/>
              <dgm:constr type="lMarg" refType="w" fact="0.28"/>
              <dgm:constr type="rMarg" refType="w" fact="0.28"/>
              <dgm:constr type="bMarg" val="13"/>
            </dgm:constrLst>
            <dgm:ruleLst>
              <dgm:rule type="primFontSz" val="14" fact="NaN" max="NaN"/>
              <dgm:rule type="tMarg" val="13" fact="NaN" max="NaN"/>
            </dgm:ruleLst>
          </dgm:layoutNode>
        </dgm:forEach>
        <dgm:layoutNode name="nodeRect" styleLbl="alignNode1" moveWith="bgRect">
          <dgm:varLst>
            <dgm:bulletEnabled val="1"/>
          </dgm:varLst>
          <dgm:alg type="tx">
            <dgm:param type="parTxLTRAlign" val="l"/>
            <dgm:param type="parTxRTLAlign" val="r"/>
            <dgm:param type="txAnchorVert" val="t"/>
            <dgm:param type="stBulletLvl" val="2"/>
          </dgm:alg>
          <dgm:shape xmlns:r="http://schemas.openxmlformats.org/officeDocument/2006/relationships" type="rect" r:blip="" hideGeom="1">
            <dgm:adjLst/>
          </dgm:shape>
          <dgm:presOf axis="desOrSelf" ptType="node"/>
          <dgm:constrLst>
            <dgm:constr type="primFontSz" val="26"/>
            <dgm:constr type="tMarg"/>
            <dgm:constr type="lMarg" refType="w" fact="0.28"/>
            <dgm:constr type="rMarg" refType="w" fact="0.28"/>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1">
            <a:buAutoNum type="arabicParenBoth"/>
          </dgm1611:buPr>
        </dgm1611:autoBuNodeInfo>
      </dgm1611:autoBuNodeInfoLst>
    </a:ext>
  </dgm:extLst>
</dgm:layoutDef>
</file>

<file path=ppt/diagrams/layout7.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74423" y="802298"/>
            <a:ext cx="8637073" cy="2920713"/>
          </a:xfrm>
        </p:spPr>
        <p:txBody>
          <a:bodyPr bIns="0" anchor="b">
            <a:normAutofit/>
          </a:bodyPr>
          <a:lstStyle>
            <a:lvl1pPr algn="ctr">
              <a:defRPr sz="6600"/>
            </a:lvl1pPr>
          </a:lstStyle>
          <a:p>
            <a:r>
              <a:rPr lang="en-US"/>
              <a:t>Click to edit Master title style</a:t>
            </a:r>
            <a:endParaRPr lang="en-US" dirty="0"/>
          </a:p>
        </p:txBody>
      </p:sp>
      <p:sp>
        <p:nvSpPr>
          <p:cNvPr id="3" name="Subtitle 2"/>
          <p:cNvSpPr>
            <a:spLocks noGrp="1"/>
          </p:cNvSpPr>
          <p:nvPr>
            <p:ph type="subTitle" idx="1"/>
          </p:nvPr>
        </p:nvSpPr>
        <p:spPr>
          <a:xfrm>
            <a:off x="1774424" y="3724074"/>
            <a:ext cx="8637072" cy="977621"/>
          </a:xfrm>
        </p:spPr>
        <p:txBody>
          <a:bodyPr tIns="91440" bIns="91440">
            <a:normAutofit/>
          </a:bodyPr>
          <a:lstStyle>
            <a:lvl1pPr marL="0" indent="0" algn="ctr">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24C6359-9BB8-4148-8114-537E698DA205}" type="datetime1">
              <a:rPr lang="en-US" smtClean="0"/>
              <a:t>4/21/2025</a:t>
            </a:fld>
            <a:endParaRPr lang="en-US" dirty="0"/>
          </a:p>
        </p:txBody>
      </p:sp>
      <p:sp>
        <p:nvSpPr>
          <p:cNvPr id="5" name="Footer Placeholder 4"/>
          <p:cNvSpPr>
            <a:spLocks noGrp="1"/>
          </p:cNvSpPr>
          <p:nvPr>
            <p:ph type="ftr" sz="quarter" idx="11"/>
          </p:nvPr>
        </p:nvSpPr>
        <p:spPr>
          <a:xfrm>
            <a:off x="1451579" y="329307"/>
            <a:ext cx="5626774" cy="309201"/>
          </a:xfrm>
        </p:spPr>
        <p:txBody>
          <a:bodyPr/>
          <a:lstStyle/>
          <a:p>
            <a:endParaRPr lang="en-US"/>
          </a:p>
        </p:txBody>
      </p:sp>
      <p:sp>
        <p:nvSpPr>
          <p:cNvPr id="6" name="Slide Number Placeholder 5"/>
          <p:cNvSpPr>
            <a:spLocks noGrp="1"/>
          </p:cNvSpPr>
          <p:nvPr>
            <p:ph type="sldNum" sz="quarter" idx="12"/>
          </p:nvPr>
        </p:nvSpPr>
        <p:spPr>
          <a:xfrm>
            <a:off x="476834" y="798973"/>
            <a:ext cx="811019" cy="503578"/>
          </a:xfrm>
        </p:spPr>
        <p:txBody>
          <a:bodyPr/>
          <a:lstStyle/>
          <a:p>
            <a:fld id="{E1076ED0-0DB3-4879-AAE5-5C20D22C1DF4}" type="slidenum">
              <a:rPr lang="en-US" smtClean="0"/>
              <a:t>‹#›</a:t>
            </a:fld>
            <a:endParaRPr lang="en-US"/>
          </a:p>
        </p:txBody>
      </p:sp>
    </p:spTree>
    <p:extLst>
      <p:ext uri="{BB962C8B-B14F-4D97-AF65-F5344CB8AC3E}">
        <p14:creationId xmlns:p14="http://schemas.microsoft.com/office/powerpoint/2010/main" val="35864560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4649BD0-10DB-43E7-8F22-40B3D51B8FC3}" type="datetime1">
              <a:rPr lang="en-US" smtClean="0"/>
              <a:t>4/21/2025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1076ED0-0DB3-4879-AAE5-5C20D22C1DF4}" type="slidenum">
              <a:rPr lang="en-US" smtClean="0"/>
              <a:t>‹#›</a:t>
            </a:fld>
            <a:endParaRPr lang="en-US"/>
          </a:p>
        </p:txBody>
      </p:sp>
    </p:spTree>
    <p:extLst>
      <p:ext uri="{BB962C8B-B14F-4D97-AF65-F5344CB8AC3E}">
        <p14:creationId xmlns:p14="http://schemas.microsoft.com/office/powerpoint/2010/main" val="19382361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27052"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518654"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A16C79C-F566-427A-93F6-434A4E613134}" type="datetime1">
              <a:rPr lang="en-US" smtClean="0"/>
              <a:t>4/21/2025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1076ED0-0DB3-4879-AAE5-5C20D22C1DF4}" type="slidenum">
              <a:rPr lang="en-US" smtClean="0"/>
              <a:t>‹#›</a:t>
            </a:fld>
            <a:endParaRPr lang="en-US"/>
          </a:p>
        </p:txBody>
      </p:sp>
    </p:spTree>
    <p:extLst>
      <p:ext uri="{BB962C8B-B14F-4D97-AF65-F5344CB8AC3E}">
        <p14:creationId xmlns:p14="http://schemas.microsoft.com/office/powerpoint/2010/main" val="13818267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376191F-481E-48E9-BB9A-369A67A7362D}" type="datetime1">
              <a:rPr lang="en-US" smtClean="0"/>
              <a:t>4/21/2025</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1076ED0-0DB3-4879-AAE5-5C20D22C1DF4}" type="slidenum">
              <a:rPr lang="en-US" smtClean="0"/>
              <a:t>‹#›</a:t>
            </a:fld>
            <a:endParaRPr lang="en-US"/>
          </a:p>
        </p:txBody>
      </p:sp>
    </p:spTree>
    <p:extLst>
      <p:ext uri="{BB962C8B-B14F-4D97-AF65-F5344CB8AC3E}">
        <p14:creationId xmlns:p14="http://schemas.microsoft.com/office/powerpoint/2010/main" val="28025046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74423" y="1756130"/>
            <a:ext cx="8643154" cy="1969007"/>
          </a:xfrm>
        </p:spPr>
        <p:txBody>
          <a:bodyPr anchor="b">
            <a:normAutofit/>
          </a:bodyPr>
          <a:lstStyle>
            <a:lvl1pPr algn="ctr">
              <a:defRPr sz="3600"/>
            </a:lvl1pPr>
          </a:lstStyle>
          <a:p>
            <a:r>
              <a:rPr lang="en-US"/>
              <a:t>Click to edit Master title style</a:t>
            </a:r>
            <a:endParaRPr lang="en-US" dirty="0"/>
          </a:p>
        </p:txBody>
      </p:sp>
      <p:sp>
        <p:nvSpPr>
          <p:cNvPr id="3" name="Text Placeholder 2"/>
          <p:cNvSpPr>
            <a:spLocks noGrp="1"/>
          </p:cNvSpPr>
          <p:nvPr>
            <p:ph type="body" idx="1"/>
          </p:nvPr>
        </p:nvSpPr>
        <p:spPr>
          <a:xfrm>
            <a:off x="1774423" y="3725137"/>
            <a:ext cx="8643154" cy="1093987"/>
          </a:xfrm>
        </p:spPr>
        <p:txBody>
          <a:bodyPr tIns="91440">
            <a:normAutofit/>
          </a:bodyPr>
          <a:lstStyle>
            <a:lvl1pPr marL="0" indent="0" algn="ctr">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C5677DE-DD04-48CC-9C18-7BE9FF2DEB6B}" type="datetime1">
              <a:rPr lang="en-US" smtClean="0"/>
              <a:t>4/21/2025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1076ED0-0DB3-4879-AAE5-5C20D22C1DF4}" type="slidenum">
              <a:rPr lang="en-US" smtClean="0"/>
              <a:t>‹#›</a:t>
            </a:fld>
            <a:endParaRPr lang="en-US"/>
          </a:p>
        </p:txBody>
      </p:sp>
    </p:spTree>
    <p:extLst>
      <p:ext uri="{BB962C8B-B14F-4D97-AF65-F5344CB8AC3E}">
        <p14:creationId xmlns:p14="http://schemas.microsoft.com/office/powerpoint/2010/main" val="28595934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293577"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488654"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54140" y="2017343"/>
            <a:ext cx="4488654"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63255ED-7101-4D18-A8AE-3B5E4CB87EA5}" type="datetime1">
              <a:rPr lang="en-US" smtClean="0"/>
              <a:t>4/21/2025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1076ED0-0DB3-4879-AAE5-5C20D22C1DF4}" type="slidenum">
              <a:rPr lang="en-US" smtClean="0"/>
              <a:t>‹#›</a:t>
            </a:fld>
            <a:endParaRPr lang="en-US"/>
          </a:p>
        </p:txBody>
      </p:sp>
    </p:spTree>
    <p:extLst>
      <p:ext uri="{BB962C8B-B14F-4D97-AF65-F5344CB8AC3E}">
        <p14:creationId xmlns:p14="http://schemas.microsoft.com/office/powerpoint/2010/main" val="11375037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295603"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488794"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488794"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56025" y="2023003"/>
            <a:ext cx="4488794"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56025" y="2821491"/>
            <a:ext cx="4488794"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D52F23D-51F6-4C94-8CD5-B9ABBF67EE23}" type="datetime1">
              <a:rPr lang="en-US" smtClean="0"/>
              <a:t>4/21/2025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1076ED0-0DB3-4879-AAE5-5C20D22C1DF4}" type="slidenum">
              <a:rPr lang="en-US" smtClean="0"/>
              <a:t>‹#›</a:t>
            </a:fld>
            <a:endParaRPr lang="en-US"/>
          </a:p>
        </p:txBody>
      </p:sp>
    </p:spTree>
    <p:extLst>
      <p:ext uri="{BB962C8B-B14F-4D97-AF65-F5344CB8AC3E}">
        <p14:creationId xmlns:p14="http://schemas.microsoft.com/office/powerpoint/2010/main" val="14065317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51A702F-6367-4FD1-89A8-3744BE6BA9A2}" type="datetime1">
              <a:rPr lang="en-US" smtClean="0"/>
              <a:t>4/21/2025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1076ED0-0DB3-4879-AAE5-5C20D22C1DF4}" type="slidenum">
              <a:rPr lang="en-US" smtClean="0"/>
              <a:t>‹#›</a:t>
            </a:fld>
            <a:endParaRPr lang="en-US"/>
          </a:p>
        </p:txBody>
      </p:sp>
    </p:spTree>
    <p:extLst>
      <p:ext uri="{BB962C8B-B14F-4D97-AF65-F5344CB8AC3E}">
        <p14:creationId xmlns:p14="http://schemas.microsoft.com/office/powerpoint/2010/main" val="28275905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A6E99BD-4B4F-4460-B452-0E8146ACCF8F}" type="datetime1">
              <a:rPr lang="en-US" smtClean="0"/>
              <a:t>4/21/2025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1076ED0-0DB3-4879-AAE5-5C20D22C1DF4}" type="slidenum">
              <a:rPr lang="en-US" smtClean="0"/>
              <a:t>‹#›</a:t>
            </a:fld>
            <a:endParaRPr lang="en-US"/>
          </a:p>
        </p:txBody>
      </p:sp>
    </p:spTree>
    <p:extLst>
      <p:ext uri="{BB962C8B-B14F-4D97-AF65-F5344CB8AC3E}">
        <p14:creationId xmlns:p14="http://schemas.microsoft.com/office/powerpoint/2010/main" val="25181853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2961967" cy="2406518"/>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473032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2961967"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B6FD34C-1867-42A9-AC54-D15ADD8A65E7}" type="datetime1">
              <a:rPr lang="en-US" smtClean="0"/>
              <a:t>4/21/2025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1076ED0-0DB3-4879-AAE5-5C20D22C1DF4}" type="slidenum">
              <a:rPr lang="en-US" smtClean="0"/>
              <a:t>‹#›</a:t>
            </a:fld>
            <a:endParaRPr lang="en-US"/>
          </a:p>
        </p:txBody>
      </p:sp>
    </p:spTree>
    <p:extLst>
      <p:ext uri="{BB962C8B-B14F-4D97-AF65-F5344CB8AC3E}">
        <p14:creationId xmlns:p14="http://schemas.microsoft.com/office/powerpoint/2010/main" val="30971976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7477387" y="482170"/>
            <a:ext cx="4074533" cy="5149101"/>
            <a:chOff x="7477387" y="482170"/>
            <a:chExt cx="4074533" cy="5149101"/>
          </a:xfrm>
        </p:grpSpPr>
        <p:sp>
          <p:nvSpPr>
            <p:cNvPr id="18" name="Rectangle 17"/>
            <p:cNvSpPr/>
            <p:nvPr/>
          </p:nvSpPr>
          <p:spPr>
            <a:xfrm>
              <a:off x="7477387" y="482170"/>
              <a:ext cx="4074533" cy="5149101"/>
            </a:xfrm>
            <a:prstGeom prst="rect">
              <a:avLst/>
            </a:prstGeom>
            <a:blipFill dpi="0" rotWithShape="1">
              <a:blip r:embed="rId2">
                <a:alphaModFix amt="30000"/>
              </a:blip>
              <a:srcRect/>
              <a:tile tx="0" ty="0" sx="100000" sy="100000" flip="none" algn="ctr"/>
            </a:blip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extrusionH="76200" contourW="12700" prstMaterial="matte">
              <a:bevelT w="152400" h="50800" prst="softRound"/>
              <a:extrusionClr>
                <a:schemeClr val="tx2"/>
              </a:extrusionClr>
              <a:contourClr>
                <a:schemeClr val="bg2"/>
              </a:contourClr>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a:xfrm>
              <a:off x="7790446" y="812506"/>
              <a:ext cx="3450289" cy="4466452"/>
            </a:xfrm>
            <a:prstGeom prst="rect">
              <a:avLst/>
            </a:prstGeom>
            <a:gradFill>
              <a:gsLst>
                <a:gs pos="0">
                  <a:srgbClr val="DADADA"/>
                </a:gs>
                <a:gs pos="100000">
                  <a:srgbClr val="FFFFFE"/>
                </a:gs>
              </a:gsLst>
              <a:lin ang="16200000" scaled="0"/>
            </a:gradFill>
            <a:ln w="38100" cmpd="sng">
              <a:solidFill>
                <a:schemeClr val="tx2">
                  <a:lumMod val="25000"/>
                </a:schemeClr>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2"/>
            <a:ext cx="5532328" cy="1922299"/>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50000"/>
              <a:lumOff val="50000"/>
              <a:alpha val="80000"/>
            </a:schemeClr>
          </a:solidFill>
          <a:ln w="9525" cap="sq">
            <a:noFill/>
            <a:miter lim="800000"/>
          </a:ln>
          <a:effectLst/>
        </p:spPr>
        <p:txBody>
          <a:bodyPr vert="horz" lIns="91440" tIns="45720" rIns="91440" bIns="45720" rtlCol="0" anchor="t">
            <a:normAutofit/>
          </a:bodyPr>
          <a:lstStyle>
            <a:lvl1pPr>
              <a:defRPr lang="en-US" sz="3200" dirty="0"/>
            </a:lvl1pPr>
          </a:lstStyle>
          <a:p>
            <a:pPr lvl="0" algn="ctr"/>
            <a:r>
              <a:rPr lang="en-US"/>
              <a:t>Click icon to add picture</a:t>
            </a:r>
            <a:endParaRPr lang="en-US" dirty="0"/>
          </a:p>
        </p:txBody>
      </p:sp>
      <p:sp>
        <p:nvSpPr>
          <p:cNvPr id="4" name="Text Placeholder 3"/>
          <p:cNvSpPr>
            <a:spLocks noGrp="1"/>
          </p:cNvSpPr>
          <p:nvPr>
            <p:ph type="body" sz="half" idx="2"/>
          </p:nvPr>
        </p:nvSpPr>
        <p:spPr>
          <a:xfrm>
            <a:off x="1450329" y="3059600"/>
            <a:ext cx="5524404" cy="2090134"/>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336133E9-A654-4C17-8C3C-DDCAC83D6EBF}" type="datetime1">
              <a:rPr lang="en-US" smtClean="0"/>
              <a:t>4/21/2025</a:t>
            </a:fld>
            <a:endParaRPr lang="en-US"/>
          </a:p>
        </p:txBody>
      </p:sp>
      <p:sp>
        <p:nvSpPr>
          <p:cNvPr id="6" name="Footer Placeholder 5"/>
          <p:cNvSpPr>
            <a:spLocks noGrp="1"/>
          </p:cNvSpPr>
          <p:nvPr>
            <p:ph type="ftr" sz="quarter" idx="11"/>
          </p:nvPr>
        </p:nvSpPr>
        <p:spPr>
          <a:xfrm>
            <a:off x="1447382" y="318640"/>
            <a:ext cx="5541004" cy="320931"/>
          </a:xfrm>
        </p:spPr>
        <p:txBody>
          <a:bodyPr/>
          <a:lstStyle/>
          <a:p>
            <a:endParaRPr lang="en-US"/>
          </a:p>
        </p:txBody>
      </p:sp>
      <p:sp>
        <p:nvSpPr>
          <p:cNvPr id="7" name="Slide Number Placeholder 6"/>
          <p:cNvSpPr>
            <a:spLocks noGrp="1"/>
          </p:cNvSpPr>
          <p:nvPr>
            <p:ph type="sldNum" sz="quarter" idx="12"/>
          </p:nvPr>
        </p:nvSpPr>
        <p:spPr/>
        <p:txBody>
          <a:bodyPr/>
          <a:lstStyle/>
          <a:p>
            <a:fld id="{E1076ED0-0DB3-4879-AAE5-5C20D22C1DF4}" type="slidenum">
              <a:rPr lang="en-US" smtClean="0"/>
              <a:t>‹#›</a:t>
            </a:fld>
            <a:endParaRPr lang="en-US"/>
          </a:p>
        </p:txBody>
      </p:sp>
    </p:spTree>
    <p:extLst>
      <p:ext uri="{BB962C8B-B14F-4D97-AF65-F5344CB8AC3E}">
        <p14:creationId xmlns:p14="http://schemas.microsoft.com/office/powerpoint/2010/main" val="23633557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451579" y="804519"/>
            <a:ext cx="9291215" cy="1049235"/>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29121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42079"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8769D389-4C4C-4FD7-9E6B-9F44477F0EB8}" type="datetime1">
              <a:rPr lang="en-US" smtClean="0"/>
              <a:t>4/21/2025</a:t>
            </a:fld>
            <a:endParaRPr lang="en-US" dirty="0"/>
          </a:p>
        </p:txBody>
      </p:sp>
      <p:sp>
        <p:nvSpPr>
          <p:cNvPr id="5" name="Footer Placeholder 4"/>
          <p:cNvSpPr>
            <a:spLocks noGrp="1"/>
          </p:cNvSpPr>
          <p:nvPr>
            <p:ph type="ftr" sz="quarter" idx="3"/>
          </p:nvPr>
        </p:nvSpPr>
        <p:spPr>
          <a:xfrm>
            <a:off x="1451579" y="329307"/>
            <a:ext cx="5626774"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E1076ED0-0DB3-4879-AAE5-5C20D22C1DF4}" type="slidenum">
              <a:rPr lang="en-US" smtClean="0"/>
              <a:t>‹#›</a:t>
            </a:fld>
            <a:endParaRPr lang="en-US"/>
          </a:p>
        </p:txBody>
      </p:sp>
      <p:sp>
        <p:nvSpPr>
          <p:cNvPr id="9" name="Rectangle 8"/>
          <p:cNvSpPr/>
          <p:nvPr/>
        </p:nvSpPr>
        <p:spPr>
          <a:xfrm>
            <a:off x="0" y="3622291"/>
            <a:ext cx="12192000" cy="2505984"/>
          </a:xfrm>
          <a:prstGeom prst="rect">
            <a:avLst/>
          </a:prstGeom>
          <a:gradFill flip="none" rotWithShape="1">
            <a:gsLst>
              <a:gs pos="0">
                <a:schemeClr val="bg2">
                  <a:alpha val="0"/>
                </a:schemeClr>
              </a:gs>
              <a:gs pos="100000">
                <a:schemeClr val="bg2">
                  <a:alpha val="80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0" name="Picture 9"/>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a:xfrm>
            <a:off x="0" y="6129338"/>
            <a:ext cx="12192000" cy="742950"/>
          </a:xfrm>
          <a:prstGeom prst="rect">
            <a:avLst/>
          </a:prstGeom>
        </p:spPr>
      </p:pic>
      <p:cxnSp>
        <p:nvCxnSpPr>
          <p:cNvPr id="12" name="Straight Connector 11"/>
          <p:cNvCxnSpPr/>
          <p:nvPr/>
        </p:nvCxnSpPr>
        <p:spPr>
          <a:xfrm>
            <a:off x="0" y="6138142"/>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6497833"/>
      </p:ext>
    </p:extLst>
  </p:cSld>
  <p:clrMap bg1="dk1" tx1="lt1" bg2="dk2" tx2="lt2" accent1="accent1" accent2="accent2" accent3="accent3" accent4="accent4" accent5="accent5" accent6="accent6" hlink="hlink" folHlink="folHlink"/>
  <p:sldLayoutIdLst>
    <p:sldLayoutId id="2147483896" r:id="rId1"/>
    <p:sldLayoutId id="2147483897" r:id="rId2"/>
    <p:sldLayoutId id="2147483898" r:id="rId3"/>
    <p:sldLayoutId id="2147483899" r:id="rId4"/>
    <p:sldLayoutId id="2147483900" r:id="rId5"/>
    <p:sldLayoutId id="2147483901" r:id="rId6"/>
    <p:sldLayoutId id="2147483902" r:id="rId7"/>
    <p:sldLayoutId id="2147483903" r:id="rId8"/>
    <p:sldLayoutId id="2147483904" r:id="rId9"/>
    <p:sldLayoutId id="2147483905" r:id="rId10"/>
    <p:sldLayoutId id="2147483906" r:id="rId11"/>
  </p:sldLayoutIdLst>
  <p:hf sldNum="0" hdr="0" ftr="0" dt="0"/>
  <p:txStyles>
    <p:titleStyle>
      <a:lvl1pPr algn="ctr" defTabSz="914400" rtl="0" eaLnBrk="1" latinLnBrk="0" hangingPunct="1">
        <a:lnSpc>
          <a:spcPct val="90000"/>
        </a:lnSpc>
        <a:spcBef>
          <a:spcPct val="0"/>
        </a:spcBef>
        <a:buNone/>
        <a:defRPr sz="3200" b="0" i="0" kern="1200" cap="all">
          <a:solidFill>
            <a:schemeClr val="accent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4.png"/><Relationship Id="rId5" Type="http://schemas.openxmlformats.org/officeDocument/2006/relationships/hyperlink" Target="https://androidpctv.com/netflix-hdr-4k-windows-pc/" TargetMode="External"/><Relationship Id="rId4" Type="http://schemas.openxmlformats.org/officeDocument/2006/relationships/image" Target="../media/image3.jp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4.png"/><Relationship Id="rId4" Type="http://schemas.openxmlformats.org/officeDocument/2006/relationships/image" Target="../media/image28.png"/></Relationships>
</file>

<file path=ppt/slides/_rels/slide11.xml.rels><?xml version="1.0" encoding="UTF-8" standalone="yes"?>
<Relationships xmlns="http://schemas.openxmlformats.org/package/2006/relationships"><Relationship Id="rId8" Type="http://schemas.microsoft.com/office/2007/relationships/diagramDrawing" Target="../diagrams/drawing7.xml"/><Relationship Id="rId3" Type="http://schemas.openxmlformats.org/officeDocument/2006/relationships/slideLayout" Target="../slideLayouts/slideLayout2.xml"/><Relationship Id="rId7" Type="http://schemas.openxmlformats.org/officeDocument/2006/relationships/diagramColors" Target="../diagrams/colors7.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diagramQuickStyle" Target="../diagrams/quickStyle7.xml"/><Relationship Id="rId5" Type="http://schemas.openxmlformats.org/officeDocument/2006/relationships/diagramLayout" Target="../diagrams/layout7.xml"/><Relationship Id="rId10" Type="http://schemas.openxmlformats.org/officeDocument/2006/relationships/image" Target="../media/image4.png"/><Relationship Id="rId4" Type="http://schemas.openxmlformats.org/officeDocument/2006/relationships/diagramData" Target="../diagrams/data7.xml"/><Relationship Id="rId9" Type="http://schemas.openxmlformats.org/officeDocument/2006/relationships/image" Target="../media/image29.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4.png"/><Relationship Id="rId5" Type="http://schemas.openxmlformats.org/officeDocument/2006/relationships/image" Target="../media/image31.png"/><Relationship Id="rId4" Type="http://schemas.openxmlformats.org/officeDocument/2006/relationships/image" Target="../media/image30.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4.png"/><Relationship Id="rId5" Type="http://schemas.openxmlformats.org/officeDocument/2006/relationships/image" Target="../media/image32.jpeg"/><Relationship Id="rId4" Type="http://schemas.openxmlformats.org/officeDocument/2006/relationships/image" Target="../media/image2.jpe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4.png"/><Relationship Id="rId5" Type="http://schemas.openxmlformats.org/officeDocument/2006/relationships/image" Target="../media/image34.svg"/><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4.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slideLayout" Target="../slideLayouts/slideLayout2.xml"/><Relationship Id="rId7" Type="http://schemas.openxmlformats.org/officeDocument/2006/relationships/diagramColors" Target="../diagrams/colors1.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diagramQuickStyle" Target="../diagrams/quickStyle1.xml"/><Relationship Id="rId5" Type="http://schemas.openxmlformats.org/officeDocument/2006/relationships/diagramLayout" Target="../diagrams/layout1.xml"/><Relationship Id="rId10" Type="http://schemas.openxmlformats.org/officeDocument/2006/relationships/image" Target="../media/image4.png"/><Relationship Id="rId4" Type="http://schemas.openxmlformats.org/officeDocument/2006/relationships/diagramData" Target="../diagrams/data1.xml"/><Relationship Id="rId9" Type="http://schemas.openxmlformats.org/officeDocument/2006/relationships/image" Target="../media/image6.jpeg"/></Relationships>
</file>

<file path=ppt/slides/_rels/slide4.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slideLayout" Target="../slideLayouts/slideLayout2.xml"/><Relationship Id="rId7" Type="http://schemas.openxmlformats.org/officeDocument/2006/relationships/diagramColors" Target="../diagrams/colors2.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 Id="rId9" Type="http://schemas.openxmlformats.org/officeDocument/2006/relationships/image" Target="../media/image4.png"/></Relationships>
</file>

<file path=ppt/slides/_rels/slide5.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slideLayout" Target="../slideLayouts/slideLayout2.xml"/><Relationship Id="rId7" Type="http://schemas.openxmlformats.org/officeDocument/2006/relationships/diagramColors" Target="../diagrams/colors3.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 Id="rId9" Type="http://schemas.openxmlformats.org/officeDocument/2006/relationships/image" Target="../media/image4.png"/></Relationships>
</file>

<file path=ppt/slides/_rels/slide6.xml.rels><?xml version="1.0" encoding="UTF-8" standalone="yes"?>
<Relationships xmlns="http://schemas.openxmlformats.org/package/2006/relationships"><Relationship Id="rId8" Type="http://schemas.microsoft.com/office/2007/relationships/diagramDrawing" Target="../diagrams/drawing4.xml"/><Relationship Id="rId13" Type="http://schemas.microsoft.com/office/2007/relationships/diagramDrawing" Target="../diagrams/drawing5.xml"/><Relationship Id="rId3" Type="http://schemas.openxmlformats.org/officeDocument/2006/relationships/slideLayout" Target="../slideLayouts/slideLayout2.xml"/><Relationship Id="rId7" Type="http://schemas.openxmlformats.org/officeDocument/2006/relationships/diagramColors" Target="../diagrams/colors4.xml"/><Relationship Id="rId12" Type="http://schemas.openxmlformats.org/officeDocument/2006/relationships/diagramColors" Target="../diagrams/colors5.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diagramQuickStyle" Target="../diagrams/quickStyle4.xml"/><Relationship Id="rId11" Type="http://schemas.openxmlformats.org/officeDocument/2006/relationships/diagramQuickStyle" Target="../diagrams/quickStyle5.xml"/><Relationship Id="rId5" Type="http://schemas.openxmlformats.org/officeDocument/2006/relationships/diagramLayout" Target="../diagrams/layout4.xml"/><Relationship Id="rId10" Type="http://schemas.openxmlformats.org/officeDocument/2006/relationships/diagramLayout" Target="../diagrams/layout5.xml"/><Relationship Id="rId4" Type="http://schemas.openxmlformats.org/officeDocument/2006/relationships/diagramData" Target="../diagrams/data4.xml"/><Relationship Id="rId9" Type="http://schemas.openxmlformats.org/officeDocument/2006/relationships/diagramData" Target="../diagrams/data5.xml"/><Relationship Id="rId1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4.png"/><Relationship Id="rId4" Type="http://schemas.openxmlformats.org/officeDocument/2006/relationships/image" Target="../media/image25.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4.png"/><Relationship Id="rId5" Type="http://schemas.openxmlformats.org/officeDocument/2006/relationships/image" Target="../media/image27.png"/><Relationship Id="rId4" Type="http://schemas.openxmlformats.org/officeDocument/2006/relationships/image" Target="../media/image26.png"/></Relationships>
</file>

<file path=ppt/slides/_rels/slide9.xml.rels><?xml version="1.0" encoding="UTF-8" standalone="yes"?>
<Relationships xmlns="http://schemas.openxmlformats.org/package/2006/relationships"><Relationship Id="rId8" Type="http://schemas.microsoft.com/office/2007/relationships/diagramDrawing" Target="../diagrams/drawing6.xml"/><Relationship Id="rId3" Type="http://schemas.openxmlformats.org/officeDocument/2006/relationships/slideLayout" Target="../slideLayouts/slideLayout2.xml"/><Relationship Id="rId7" Type="http://schemas.openxmlformats.org/officeDocument/2006/relationships/diagramColors" Target="../diagrams/colors6.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diagramQuickStyle" Target="../diagrams/quickStyle6.xml"/><Relationship Id="rId5" Type="http://schemas.openxmlformats.org/officeDocument/2006/relationships/diagramLayout" Target="../diagrams/layout6.xml"/><Relationship Id="rId4" Type="http://schemas.openxmlformats.org/officeDocument/2006/relationships/diagramData" Target="../diagrams/data6.xml"/><Relationship Id="rId9"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9" descr="Graphical user interface, application&#10;&#10;Description automatically generated">
            <a:extLst>
              <a:ext uri="{FF2B5EF4-FFF2-40B4-BE49-F238E27FC236}">
                <a16:creationId xmlns:a16="http://schemas.microsoft.com/office/drawing/2014/main" id="{ABA0206C-6459-DADF-BE03-D466ABB725C4}"/>
              </a:ext>
            </a:extLst>
          </p:cNvPr>
          <p:cNvPicPr>
            <a:picLocks noChangeAspect="1"/>
          </p:cNvPicPr>
          <p:nvPr/>
        </p:nvPicPr>
        <p:blipFill rotWithShape="1">
          <a:blip r:embed="rId4">
            <a:extLst>
              <a:ext uri="{837473B0-CC2E-450A-ABE3-18F120FF3D39}">
                <a1611:picAttrSrcUrl xmlns:a1611="http://schemas.microsoft.com/office/drawing/2016/11/main" r:id="rId5"/>
              </a:ext>
            </a:extLst>
          </a:blip>
          <a:srcRect t="26292" r="2" b="2"/>
          <a:stretch/>
        </p:blipFill>
        <p:spPr>
          <a:xfrm>
            <a:off x="4516210" y="2292506"/>
            <a:ext cx="7555832" cy="3383280"/>
          </a:xfrm>
          <a:prstGeom prst="rect">
            <a:avLst/>
          </a:prstGeom>
        </p:spPr>
      </p:pic>
      <p:sp>
        <p:nvSpPr>
          <p:cNvPr id="2" name="Title 1">
            <a:extLst>
              <a:ext uri="{FF2B5EF4-FFF2-40B4-BE49-F238E27FC236}">
                <a16:creationId xmlns:a16="http://schemas.microsoft.com/office/drawing/2014/main" id="{F4A6ED68-F077-586C-5E6A-07F95EAF095A}"/>
              </a:ext>
            </a:extLst>
          </p:cNvPr>
          <p:cNvSpPr>
            <a:spLocks noGrp="1"/>
          </p:cNvSpPr>
          <p:nvPr>
            <p:ph type="ctrTitle"/>
          </p:nvPr>
        </p:nvSpPr>
        <p:spPr>
          <a:xfrm>
            <a:off x="274500" y="133835"/>
            <a:ext cx="10109020" cy="1075205"/>
          </a:xfrm>
        </p:spPr>
        <p:txBody>
          <a:bodyPr>
            <a:normAutofit/>
          </a:bodyPr>
          <a:lstStyle/>
          <a:p>
            <a:pPr algn="r"/>
            <a:r>
              <a:rPr lang="en-US" sz="4800" dirty="0">
                <a:solidFill>
                  <a:schemeClr val="accent3">
                    <a:lumMod val="50000"/>
                  </a:schemeClr>
                </a:solidFill>
              </a:rPr>
              <a:t>        Movie  Recommendation</a:t>
            </a:r>
          </a:p>
        </p:txBody>
      </p:sp>
      <p:sp>
        <p:nvSpPr>
          <p:cNvPr id="3" name="Subtitle 2">
            <a:extLst>
              <a:ext uri="{FF2B5EF4-FFF2-40B4-BE49-F238E27FC236}">
                <a16:creationId xmlns:a16="http://schemas.microsoft.com/office/drawing/2014/main" id="{8065F20E-B1E4-C1E6-2B1E-6BF99DD39570}"/>
              </a:ext>
            </a:extLst>
          </p:cNvPr>
          <p:cNvSpPr>
            <a:spLocks noGrp="1"/>
          </p:cNvSpPr>
          <p:nvPr>
            <p:ph type="subTitle" idx="1"/>
          </p:nvPr>
        </p:nvSpPr>
        <p:spPr>
          <a:xfrm>
            <a:off x="149014" y="3037840"/>
            <a:ext cx="4382346" cy="1897692"/>
          </a:xfrm>
        </p:spPr>
        <p:txBody>
          <a:bodyPr>
            <a:normAutofit fontScale="92500" lnSpcReduction="10000"/>
          </a:bodyPr>
          <a:lstStyle/>
          <a:p>
            <a:pPr algn="l"/>
            <a:r>
              <a:rPr lang="en-US" b="1" dirty="0">
                <a:latin typeface="Times New Roman" panose="02020603050405020304" pitchFamily="18" charset="0"/>
                <a:cs typeface="Times New Roman" panose="02020603050405020304" pitchFamily="18" charset="0"/>
              </a:rPr>
              <a:t>Tejashri Bhilare</a:t>
            </a:r>
          </a:p>
          <a:p>
            <a:pPr algn="l"/>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DSC 680 – Applied Data Science</a:t>
            </a:r>
          </a:p>
          <a:p>
            <a:pPr algn="l"/>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Bellevue University</a:t>
            </a:r>
            <a:endParaRPr lang="en-US" dirty="0">
              <a:solidFill>
                <a:schemeClr val="tx1">
                  <a:lumMod val="50000"/>
                  <a:lumOff val="50000"/>
                </a:schemeClr>
              </a:solidFill>
              <a:latin typeface="Times New Roman" panose="02020603050405020304" pitchFamily="18" charset="0"/>
              <a:cs typeface="Times New Roman" panose="02020603050405020304" pitchFamily="18" charset="0"/>
            </a:endParaRPr>
          </a:p>
        </p:txBody>
      </p:sp>
      <p:pic>
        <p:nvPicPr>
          <p:cNvPr id="11" name="Audio 10">
            <a:hlinkClick r:id="" action="ppaction://media"/>
            <a:extLst>
              <a:ext uri="{FF2B5EF4-FFF2-40B4-BE49-F238E27FC236}">
                <a16:creationId xmlns:a16="http://schemas.microsoft.com/office/drawing/2014/main" id="{30DAAD87-20BE-3D6B-6955-52EE53727356}"/>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481171385"/>
      </p:ext>
    </p:extLst>
  </p:cSld>
  <p:clrMapOvr>
    <a:masterClrMapping/>
  </p:clrMapOvr>
  <mc:AlternateContent xmlns:mc="http://schemas.openxmlformats.org/markup-compatibility/2006">
    <mc:Choice xmlns:p14="http://schemas.microsoft.com/office/powerpoint/2010/main" Requires="p14">
      <p:transition spd="slow" p14:dur="2000" advTm="20565"/>
    </mc:Choice>
    <mc:Fallback>
      <p:transition spd="slow" advTm="2056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EF5AF2-E6D9-E897-F68A-620D362C1822}"/>
              </a:ext>
            </a:extLst>
          </p:cNvPr>
          <p:cNvSpPr>
            <a:spLocks noGrp="1"/>
          </p:cNvSpPr>
          <p:nvPr>
            <p:ph type="title"/>
          </p:nvPr>
        </p:nvSpPr>
        <p:spPr>
          <a:xfrm>
            <a:off x="1252800" y="662399"/>
            <a:ext cx="10153650" cy="747000"/>
          </a:xfrm>
        </p:spPr>
        <p:txBody>
          <a:bodyPr anchor="t">
            <a:normAutofit/>
          </a:bodyPr>
          <a:lstStyle/>
          <a:p>
            <a:r>
              <a:rPr lang="en-US" dirty="0">
                <a:solidFill>
                  <a:schemeClr val="tx1">
                    <a:lumMod val="65000"/>
                    <a:lumOff val="35000"/>
                  </a:schemeClr>
                </a:solidFill>
              </a:rPr>
              <a:t>Content Based Filtering – Code Snippet</a:t>
            </a:r>
          </a:p>
        </p:txBody>
      </p:sp>
      <p:pic>
        <p:nvPicPr>
          <p:cNvPr id="6" name="Picture 5">
            <a:extLst>
              <a:ext uri="{FF2B5EF4-FFF2-40B4-BE49-F238E27FC236}">
                <a16:creationId xmlns:a16="http://schemas.microsoft.com/office/drawing/2014/main" id="{B935F5BF-F8A8-88BF-66B5-BABF00826517}"/>
              </a:ext>
            </a:extLst>
          </p:cNvPr>
          <p:cNvPicPr>
            <a:picLocks noChangeAspect="1"/>
          </p:cNvPicPr>
          <p:nvPr/>
        </p:nvPicPr>
        <p:blipFill>
          <a:blip r:embed="rId4"/>
          <a:stretch>
            <a:fillRect/>
          </a:stretch>
        </p:blipFill>
        <p:spPr>
          <a:xfrm>
            <a:off x="2370712" y="1487220"/>
            <a:ext cx="5829300" cy="3759200"/>
          </a:xfrm>
          <a:prstGeom prst="rect">
            <a:avLst/>
          </a:prstGeom>
        </p:spPr>
      </p:pic>
      <p:sp>
        <p:nvSpPr>
          <p:cNvPr id="13" name="TextBox 12">
            <a:extLst>
              <a:ext uri="{FF2B5EF4-FFF2-40B4-BE49-F238E27FC236}">
                <a16:creationId xmlns:a16="http://schemas.microsoft.com/office/drawing/2014/main" id="{A1DCE8C5-0DA2-1445-0345-9076344E8AD2}"/>
              </a:ext>
            </a:extLst>
          </p:cNvPr>
          <p:cNvSpPr txBox="1"/>
          <p:nvPr/>
        </p:nvSpPr>
        <p:spPr>
          <a:xfrm>
            <a:off x="2370712" y="5324241"/>
            <a:ext cx="6096000" cy="738664"/>
          </a:xfrm>
          <a:prstGeom prst="rect">
            <a:avLst/>
          </a:prstGeom>
          <a:noFill/>
        </p:spPr>
        <p:txBody>
          <a:bodyPr wrap="square">
            <a:spAutoFit/>
          </a:bodyPr>
          <a:lstStyle/>
          <a:p>
            <a:r>
              <a:rPr lang="en-US" sz="1050" b="0" i="0" dirty="0">
                <a:solidFill>
                  <a:srgbClr val="000000"/>
                </a:solidFill>
                <a:effectLst/>
                <a:latin typeface="Helvetica Neue" panose="02000503000000020004" pitchFamily="2" charset="0"/>
              </a:rPr>
              <a:t>As we see, the quality of recommendations is not that great. "The Dark Knight Rises" returns all Batman movies while it is more likely that the people who liked that movie are more inclined to enjoy other Christopher Nolan movies. This is something that cannot be captured by the present system.</a:t>
            </a:r>
            <a:endParaRPr lang="en-US" sz="1050" dirty="0"/>
          </a:p>
        </p:txBody>
      </p:sp>
      <p:pic>
        <p:nvPicPr>
          <p:cNvPr id="5" name="Audio 4">
            <a:hlinkClick r:id="" action="ppaction://media"/>
            <a:extLst>
              <a:ext uri="{FF2B5EF4-FFF2-40B4-BE49-F238E27FC236}">
                <a16:creationId xmlns:a16="http://schemas.microsoft.com/office/drawing/2014/main" id="{31436C40-4500-3819-7A88-CC27B1084E74}"/>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892431411"/>
      </p:ext>
    </p:extLst>
  </p:cSld>
  <p:clrMapOvr>
    <a:masterClrMapping/>
  </p:clrMapOvr>
  <mc:AlternateContent xmlns:mc="http://schemas.openxmlformats.org/markup-compatibility/2006">
    <mc:Choice xmlns:p14="http://schemas.microsoft.com/office/powerpoint/2010/main" Requires="p14">
      <p:transition spd="slow" p14:dur="2000" advTm="27631"/>
    </mc:Choice>
    <mc:Fallback>
      <p:transition spd="slow" advTm="2763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EF5AF2-E6D9-E897-F68A-620D362C1822}"/>
              </a:ext>
            </a:extLst>
          </p:cNvPr>
          <p:cNvSpPr>
            <a:spLocks noGrp="1"/>
          </p:cNvSpPr>
          <p:nvPr>
            <p:ph type="title"/>
          </p:nvPr>
        </p:nvSpPr>
        <p:spPr>
          <a:xfrm>
            <a:off x="1252800" y="662399"/>
            <a:ext cx="10153650" cy="747000"/>
          </a:xfrm>
        </p:spPr>
        <p:txBody>
          <a:bodyPr anchor="t">
            <a:normAutofit/>
          </a:bodyPr>
          <a:lstStyle/>
          <a:p>
            <a:r>
              <a:rPr lang="en-US" dirty="0">
                <a:solidFill>
                  <a:schemeClr val="tx1">
                    <a:lumMod val="65000"/>
                    <a:lumOff val="35000"/>
                  </a:schemeClr>
                </a:solidFill>
              </a:rPr>
              <a:t>Collaborative Filtering</a:t>
            </a:r>
          </a:p>
        </p:txBody>
      </p:sp>
      <p:graphicFrame>
        <p:nvGraphicFramePr>
          <p:cNvPr id="9" name="Content Placeholder 2">
            <a:extLst>
              <a:ext uri="{FF2B5EF4-FFF2-40B4-BE49-F238E27FC236}">
                <a16:creationId xmlns:a16="http://schemas.microsoft.com/office/drawing/2014/main" id="{2B37BB78-FBAD-AE92-6F8F-0E8EC9DFA5D8}"/>
              </a:ext>
            </a:extLst>
          </p:cNvPr>
          <p:cNvGraphicFramePr>
            <a:graphicFrameLocks noGrp="1"/>
          </p:cNvGraphicFramePr>
          <p:nvPr>
            <p:ph idx="1"/>
            <p:extLst>
              <p:ext uri="{D42A27DB-BD31-4B8C-83A1-F6EECF244321}">
                <p14:modId xmlns:p14="http://schemas.microsoft.com/office/powerpoint/2010/main" val="641188454"/>
              </p:ext>
            </p:extLst>
          </p:nvPr>
        </p:nvGraphicFramePr>
        <p:xfrm>
          <a:off x="1252800" y="1325222"/>
          <a:ext cx="5442639" cy="389949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4" name="Picture 1" descr="page1image130110544">
            <a:extLst>
              <a:ext uri="{FF2B5EF4-FFF2-40B4-BE49-F238E27FC236}">
                <a16:creationId xmlns:a16="http://schemas.microsoft.com/office/drawing/2014/main" id="{DDC34388-9229-3029-2C7C-8CCB66EE1F2A}"/>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3967" r="31918" b="2"/>
          <a:stretch/>
        </p:blipFill>
        <p:spPr bwMode="auto">
          <a:xfrm>
            <a:off x="8608903" y="1702667"/>
            <a:ext cx="3339942" cy="3522054"/>
          </a:xfrm>
          <a:prstGeom prst="rect">
            <a:avLst/>
          </a:prstGeom>
          <a:noFill/>
          <a:extLst>
            <a:ext uri="{909E8E84-426E-40DD-AFC4-6F175D3DCCD1}">
              <a14:hiddenFill xmlns:a14="http://schemas.microsoft.com/office/drawing/2010/main">
                <a:solidFill>
                  <a:srgbClr val="FFFFFF"/>
                </a:solidFill>
              </a14:hiddenFill>
            </a:ext>
          </a:extLst>
        </p:spPr>
      </p:pic>
      <p:pic>
        <p:nvPicPr>
          <p:cNvPr id="10" name="Audio 9">
            <a:hlinkClick r:id="" action="ppaction://media"/>
            <a:extLst>
              <a:ext uri="{FF2B5EF4-FFF2-40B4-BE49-F238E27FC236}">
                <a16:creationId xmlns:a16="http://schemas.microsoft.com/office/drawing/2014/main" id="{9E6494D7-47E8-8A5F-DC86-3FBF415ABE7A}"/>
              </a:ext>
            </a:extLst>
          </p:cNvPr>
          <p:cNvPicPr>
            <a:picLocks noChangeAspect="1"/>
          </p:cNvPicPr>
          <p:nvPr>
            <a:audioFile r:link="rId2"/>
            <p:extLst>
              <p:ext uri="{DAA4B4D4-6D71-4841-9C94-3DE7FCFB9230}">
                <p14:media xmlns:p14="http://schemas.microsoft.com/office/powerpoint/2010/main" r:embed="rId1"/>
              </p:ext>
            </p:extLst>
          </p:nvPr>
        </p:nvPicPr>
        <p:blipFill>
          <a:blip r:embed="rId10"/>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832900255"/>
      </p:ext>
    </p:extLst>
  </p:cSld>
  <p:clrMapOvr>
    <a:masterClrMapping/>
  </p:clrMapOvr>
  <mc:AlternateContent xmlns:mc="http://schemas.openxmlformats.org/markup-compatibility/2006">
    <mc:Choice xmlns:p14="http://schemas.microsoft.com/office/powerpoint/2010/main" Requires="p14">
      <p:transition spd="slow" p14:dur="2000" advTm="29355"/>
    </mc:Choice>
    <mc:Fallback>
      <p:transition spd="slow" advTm="2935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EF5AF2-E6D9-E897-F68A-620D362C1822}"/>
              </a:ext>
            </a:extLst>
          </p:cNvPr>
          <p:cNvSpPr>
            <a:spLocks noGrp="1"/>
          </p:cNvSpPr>
          <p:nvPr>
            <p:ph type="title"/>
          </p:nvPr>
        </p:nvSpPr>
        <p:spPr>
          <a:xfrm>
            <a:off x="1252800" y="662399"/>
            <a:ext cx="10153650" cy="747000"/>
          </a:xfrm>
        </p:spPr>
        <p:txBody>
          <a:bodyPr anchor="t">
            <a:normAutofit/>
          </a:bodyPr>
          <a:lstStyle/>
          <a:p>
            <a:r>
              <a:rPr lang="en-US" dirty="0">
                <a:solidFill>
                  <a:schemeClr val="tx1">
                    <a:lumMod val="65000"/>
                    <a:lumOff val="35000"/>
                  </a:schemeClr>
                </a:solidFill>
              </a:rPr>
              <a:t>Collaborative Filtering – Code Snippet</a:t>
            </a:r>
          </a:p>
        </p:txBody>
      </p:sp>
      <p:pic>
        <p:nvPicPr>
          <p:cNvPr id="7" name="Picture 6">
            <a:extLst>
              <a:ext uri="{FF2B5EF4-FFF2-40B4-BE49-F238E27FC236}">
                <a16:creationId xmlns:a16="http://schemas.microsoft.com/office/drawing/2014/main" id="{4C001D6A-DD88-DF51-C664-36DDD419C409}"/>
              </a:ext>
            </a:extLst>
          </p:cNvPr>
          <p:cNvPicPr>
            <a:picLocks noChangeAspect="1"/>
          </p:cNvPicPr>
          <p:nvPr/>
        </p:nvPicPr>
        <p:blipFill>
          <a:blip r:embed="rId4"/>
          <a:stretch>
            <a:fillRect/>
          </a:stretch>
        </p:blipFill>
        <p:spPr>
          <a:xfrm>
            <a:off x="3268637" y="1500595"/>
            <a:ext cx="5505712" cy="3856809"/>
          </a:xfrm>
          <a:prstGeom prst="rect">
            <a:avLst/>
          </a:prstGeom>
        </p:spPr>
      </p:pic>
      <p:pic>
        <p:nvPicPr>
          <p:cNvPr id="9" name="Picture 8">
            <a:extLst>
              <a:ext uri="{FF2B5EF4-FFF2-40B4-BE49-F238E27FC236}">
                <a16:creationId xmlns:a16="http://schemas.microsoft.com/office/drawing/2014/main" id="{09F3662C-661E-3905-B5F0-61B424D2648B}"/>
              </a:ext>
            </a:extLst>
          </p:cNvPr>
          <p:cNvPicPr>
            <a:picLocks noChangeAspect="1"/>
          </p:cNvPicPr>
          <p:nvPr/>
        </p:nvPicPr>
        <p:blipFill>
          <a:blip r:embed="rId5"/>
          <a:stretch>
            <a:fillRect/>
          </a:stretch>
        </p:blipFill>
        <p:spPr>
          <a:xfrm>
            <a:off x="3268637" y="5448554"/>
            <a:ext cx="5505712" cy="899626"/>
          </a:xfrm>
          <a:prstGeom prst="rect">
            <a:avLst/>
          </a:prstGeom>
        </p:spPr>
      </p:pic>
      <p:pic>
        <p:nvPicPr>
          <p:cNvPr id="5" name="Audio 4">
            <a:hlinkClick r:id="" action="ppaction://media"/>
            <a:extLst>
              <a:ext uri="{FF2B5EF4-FFF2-40B4-BE49-F238E27FC236}">
                <a16:creationId xmlns:a16="http://schemas.microsoft.com/office/drawing/2014/main" id="{DC8C41E8-067A-45D6-D381-C4B98C0FB3B1}"/>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085973746"/>
      </p:ext>
    </p:extLst>
  </p:cSld>
  <p:clrMapOvr>
    <a:masterClrMapping/>
  </p:clrMapOvr>
  <mc:AlternateContent xmlns:mc="http://schemas.openxmlformats.org/markup-compatibility/2006">
    <mc:Choice xmlns:p14="http://schemas.microsoft.com/office/powerpoint/2010/main" Requires="p14">
      <p:transition spd="slow" p14:dur="2000" advTm="15320"/>
    </mc:Choice>
    <mc:Fallback>
      <p:transition spd="slow" advTm="153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4000"/>
                <a:satMod val="80000"/>
                <a:lumMod val="106000"/>
              </a:schemeClr>
            </a:gs>
            <a:gs pos="100000">
              <a:schemeClr val="bg1">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72D3A0-AC09-1E94-9704-9C728D5FBCC4}"/>
              </a:ext>
            </a:extLst>
          </p:cNvPr>
          <p:cNvSpPr>
            <a:spLocks noGrp="1"/>
          </p:cNvSpPr>
          <p:nvPr>
            <p:ph type="title"/>
          </p:nvPr>
        </p:nvSpPr>
        <p:spPr>
          <a:xfrm>
            <a:off x="1451580" y="804520"/>
            <a:ext cx="3530157" cy="1049235"/>
          </a:xfrm>
        </p:spPr>
        <p:txBody>
          <a:bodyPr>
            <a:normAutofit/>
          </a:bodyPr>
          <a:lstStyle/>
          <a:p>
            <a:r>
              <a:rPr lang="en-US" sz="3000"/>
              <a:t>Hybrid Model &amp; Improvements</a:t>
            </a:r>
          </a:p>
        </p:txBody>
      </p:sp>
      <p:sp>
        <p:nvSpPr>
          <p:cNvPr id="4" name="Rectangle 1">
            <a:extLst>
              <a:ext uri="{FF2B5EF4-FFF2-40B4-BE49-F238E27FC236}">
                <a16:creationId xmlns:a16="http://schemas.microsoft.com/office/drawing/2014/main" id="{8AE1FA66-493F-636F-2AA3-7231BF37E656}"/>
              </a:ext>
            </a:extLst>
          </p:cNvPr>
          <p:cNvSpPr>
            <a:spLocks noGrp="1" noChangeArrowheads="1"/>
          </p:cNvSpPr>
          <p:nvPr>
            <p:ph idx="1"/>
          </p:nvPr>
        </p:nvSpPr>
        <p:spPr bwMode="auto">
          <a:xfrm>
            <a:off x="1451581" y="2015732"/>
            <a:ext cx="3526523" cy="3450613"/>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Ctr="0" compatLnSpc="1">
            <a:prstTxWarp prst="textNoShape">
              <a:avLst/>
            </a:prstTxWarp>
            <a:normAutofit/>
          </a:bodyPr>
          <a:lstStyle/>
          <a:p>
            <a:pPr marL="0" marR="0" lvl="0" indent="0" defTabSz="914400" rtl="0" eaLnBrk="0" fontAlgn="base" latinLnBrk="0" hangingPunct="0">
              <a:lnSpc>
                <a:spcPct val="110000"/>
              </a:lnSpc>
              <a:spcBef>
                <a:spcPct val="0"/>
              </a:spcBef>
              <a:spcAft>
                <a:spcPts val="600"/>
              </a:spcAft>
              <a:buClrTx/>
              <a:buSzTx/>
              <a:buNone/>
              <a:tabLst/>
            </a:pPr>
            <a:r>
              <a:rPr kumimoji="0" lang="en-US" altLang="en-US" sz="1700" b="0" i="0" u="none" strike="noStrike" cap="none" normalizeH="0" baseline="0">
                <a:ln>
                  <a:noFill/>
                </a:ln>
                <a:effectLst/>
                <a:latin typeface="Arial" panose="020B0604020202020204" pitchFamily="34" charset="0"/>
              </a:rPr>
              <a:t>Combines content-based and collaborative filtering</a:t>
            </a:r>
          </a:p>
          <a:p>
            <a:pPr marL="0" marR="0" lvl="0" indent="0" defTabSz="914400" rtl="0" eaLnBrk="0" fontAlgn="base" latinLnBrk="0" hangingPunct="0">
              <a:lnSpc>
                <a:spcPct val="110000"/>
              </a:lnSpc>
              <a:spcBef>
                <a:spcPct val="0"/>
              </a:spcBef>
              <a:spcAft>
                <a:spcPts val="600"/>
              </a:spcAft>
              <a:buClrTx/>
              <a:buSzTx/>
              <a:buFontTx/>
              <a:buChar char="•"/>
              <a:tabLst/>
            </a:pPr>
            <a:r>
              <a:rPr kumimoji="0" lang="en-US" altLang="en-US" sz="1700" b="0" i="0" u="none" strike="noStrike" cap="none" normalizeH="0" baseline="0">
                <a:ln>
                  <a:noFill/>
                </a:ln>
                <a:effectLst/>
                <a:latin typeface="Arial" panose="020B0604020202020204" pitchFamily="34" charset="0"/>
              </a:rPr>
              <a:t>Balances strengths of both approaches</a:t>
            </a:r>
          </a:p>
          <a:p>
            <a:pPr marL="0" marR="0" lvl="0" indent="0" defTabSz="914400" rtl="0" eaLnBrk="0" fontAlgn="base" latinLnBrk="0" hangingPunct="0">
              <a:lnSpc>
                <a:spcPct val="110000"/>
              </a:lnSpc>
              <a:spcBef>
                <a:spcPct val="0"/>
              </a:spcBef>
              <a:spcAft>
                <a:spcPts val="600"/>
              </a:spcAft>
              <a:buClrTx/>
              <a:buSzTx/>
              <a:buFontTx/>
              <a:buChar char="•"/>
              <a:tabLst/>
            </a:pPr>
            <a:r>
              <a:rPr kumimoji="0" lang="en-US" altLang="en-US" sz="1700" b="0" i="0" u="none" strike="noStrike" cap="none" normalizeH="0" baseline="0">
                <a:ln>
                  <a:noFill/>
                </a:ln>
                <a:effectLst/>
                <a:latin typeface="Arial" panose="020B0604020202020204" pitchFamily="34" charset="0"/>
              </a:rPr>
              <a:t>Addresses cold-start and data sparsity issues</a:t>
            </a:r>
            <a:br>
              <a:rPr kumimoji="0" lang="en-US" altLang="en-US" sz="1700" b="0" i="0" u="none" strike="noStrike" cap="none" normalizeH="0" baseline="0">
                <a:ln>
                  <a:noFill/>
                </a:ln>
                <a:effectLst/>
                <a:latin typeface="Arial" panose="020B0604020202020204" pitchFamily="34" charset="0"/>
              </a:rPr>
            </a:br>
            <a:r>
              <a:rPr kumimoji="0" lang="en-US" altLang="en-US" sz="1700" b="1" i="0" u="none" strike="noStrike" cap="none" normalizeH="0" baseline="0">
                <a:ln>
                  <a:noFill/>
                </a:ln>
                <a:effectLst/>
                <a:latin typeface="Arial" panose="020B0604020202020204" pitchFamily="34" charset="0"/>
              </a:rPr>
              <a:t>Future Improvements:</a:t>
            </a:r>
            <a:endParaRPr kumimoji="0" lang="en-US" altLang="en-US" sz="1700" b="0" i="0" u="none" strike="noStrike" cap="none" normalizeH="0" baseline="0">
              <a:ln>
                <a:noFill/>
              </a:ln>
              <a:effectLst/>
              <a:latin typeface="Arial" panose="020B0604020202020204" pitchFamily="34" charset="0"/>
            </a:endParaRPr>
          </a:p>
          <a:p>
            <a:pPr marL="0" marR="0" lvl="0" indent="0" defTabSz="914400" rtl="0" eaLnBrk="0" fontAlgn="base" latinLnBrk="0" hangingPunct="0">
              <a:lnSpc>
                <a:spcPct val="110000"/>
              </a:lnSpc>
              <a:spcBef>
                <a:spcPct val="0"/>
              </a:spcBef>
              <a:spcAft>
                <a:spcPts val="600"/>
              </a:spcAft>
              <a:buClrTx/>
              <a:buSzTx/>
              <a:buFontTx/>
              <a:buChar char="•"/>
              <a:tabLst/>
            </a:pPr>
            <a:r>
              <a:rPr kumimoji="0" lang="en-US" altLang="en-US" sz="1700" b="0" i="0" u="none" strike="noStrike" cap="none" normalizeH="0" baseline="0">
                <a:ln>
                  <a:noFill/>
                </a:ln>
                <a:effectLst/>
                <a:latin typeface="Arial" panose="020B0604020202020204" pitchFamily="34" charset="0"/>
              </a:rPr>
              <a:t>Enhance model accuracy</a:t>
            </a:r>
          </a:p>
          <a:p>
            <a:pPr marL="0" marR="0" lvl="0" indent="0" defTabSz="914400" rtl="0" eaLnBrk="0" fontAlgn="base" latinLnBrk="0" hangingPunct="0">
              <a:lnSpc>
                <a:spcPct val="110000"/>
              </a:lnSpc>
              <a:spcBef>
                <a:spcPct val="0"/>
              </a:spcBef>
              <a:spcAft>
                <a:spcPts val="600"/>
              </a:spcAft>
              <a:buClrTx/>
              <a:buSzTx/>
              <a:buFontTx/>
              <a:buChar char="•"/>
              <a:tabLst/>
            </a:pPr>
            <a:r>
              <a:rPr kumimoji="0" lang="en-US" altLang="en-US" sz="1700" b="0" i="0" u="none" strike="noStrike" cap="none" normalizeH="0" baseline="0">
                <a:ln>
                  <a:noFill/>
                </a:ln>
                <a:effectLst/>
                <a:latin typeface="Arial" panose="020B0604020202020204" pitchFamily="34" charset="0"/>
              </a:rPr>
              <a:t>Improve user interface</a:t>
            </a:r>
          </a:p>
          <a:p>
            <a:pPr marL="0" marR="0" lvl="0" indent="0" defTabSz="914400" rtl="0" eaLnBrk="0" fontAlgn="base" latinLnBrk="0" hangingPunct="0">
              <a:lnSpc>
                <a:spcPct val="110000"/>
              </a:lnSpc>
              <a:spcBef>
                <a:spcPct val="0"/>
              </a:spcBef>
              <a:spcAft>
                <a:spcPts val="600"/>
              </a:spcAft>
              <a:buClrTx/>
              <a:buSzTx/>
              <a:buFontTx/>
              <a:buChar char="•"/>
              <a:tabLst/>
            </a:pPr>
            <a:r>
              <a:rPr kumimoji="0" lang="en-US" altLang="en-US" sz="1700" b="0" i="0" u="none" strike="noStrike" cap="none" normalizeH="0" baseline="0">
                <a:ln>
                  <a:noFill/>
                </a:ln>
                <a:effectLst/>
                <a:latin typeface="Arial" panose="020B0604020202020204" pitchFamily="34" charset="0"/>
              </a:rPr>
              <a:t>Scale to real-time data streams</a:t>
            </a:r>
          </a:p>
        </p:txBody>
      </p:sp>
      <p:grpSp>
        <p:nvGrpSpPr>
          <p:cNvPr id="11" name="Group 10">
            <a:extLst>
              <a:ext uri="{FF2B5EF4-FFF2-40B4-BE49-F238E27FC236}">
                <a16:creationId xmlns:a16="http://schemas.microsoft.com/office/drawing/2014/main" id="{F6ECD7E6-4E68-4AA6-864A-6828B6EC19D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60131" y="482171"/>
            <a:ext cx="6091791" cy="5149101"/>
            <a:chOff x="5460131" y="482171"/>
            <a:chExt cx="6091791" cy="5149101"/>
          </a:xfrm>
        </p:grpSpPr>
        <p:sp>
          <p:nvSpPr>
            <p:cNvPr id="8" name="Rectangle 7">
              <a:extLst>
                <a:ext uri="{FF2B5EF4-FFF2-40B4-BE49-F238E27FC236}">
                  <a16:creationId xmlns:a16="http://schemas.microsoft.com/office/drawing/2014/main" id="{5015161F-D342-4A16-AA7A-F3ECC1284A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60131" y="482171"/>
              <a:ext cx="6091791" cy="5149101"/>
            </a:xfrm>
            <a:prstGeom prst="rect">
              <a:avLst/>
            </a:prstGeom>
            <a:blipFill dpi="0" rotWithShape="1">
              <a:blip r:embed="rId4">
                <a:alphaModFix amt="30000"/>
              </a:blip>
              <a:srcRect/>
              <a:tile tx="0" ty="0" sx="100000" sy="100000" flip="none" algn="ctr"/>
            </a:blip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extrusionH="76200" contourW="12700" prstMaterial="matte">
              <a:bevelT w="152400" h="50800" prst="softRound"/>
              <a:extrusionClr>
                <a:schemeClr val="tx2"/>
              </a:extrusionClr>
              <a:contourClr>
                <a:schemeClr val="bg2"/>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699EC793-B1FE-496C-A671-5F36632641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78956" y="812507"/>
              <a:ext cx="5461780" cy="4466452"/>
            </a:xfrm>
            <a:prstGeom prst="rect">
              <a:avLst/>
            </a:prstGeom>
            <a:gradFill>
              <a:gsLst>
                <a:gs pos="0">
                  <a:srgbClr val="DADADA"/>
                </a:gs>
                <a:gs pos="100000">
                  <a:srgbClr val="FFFFFE"/>
                </a:gs>
              </a:gsLst>
              <a:lin ang="16200000" scaled="0"/>
            </a:gradFill>
            <a:ln w="38100" cmpd="sng">
              <a:solidFill>
                <a:schemeClr val="tx2">
                  <a:lumMod val="25000"/>
                </a:schemeClr>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6" name="Picture 5" descr="People at the meeting desk">
            <a:extLst>
              <a:ext uri="{FF2B5EF4-FFF2-40B4-BE49-F238E27FC236}">
                <a16:creationId xmlns:a16="http://schemas.microsoft.com/office/drawing/2014/main" id="{D0094442-8F85-A5FB-5125-F11C51EACD58}"/>
              </a:ext>
            </a:extLst>
          </p:cNvPr>
          <p:cNvPicPr>
            <a:picLocks noChangeAspect="1"/>
          </p:cNvPicPr>
          <p:nvPr/>
        </p:nvPicPr>
        <p:blipFill>
          <a:blip r:embed="rId5"/>
          <a:srcRect l="10477" r="19373"/>
          <a:stretch/>
        </p:blipFill>
        <p:spPr>
          <a:xfrm>
            <a:off x="6093926" y="1116345"/>
            <a:ext cx="4821551" cy="3866172"/>
          </a:xfrm>
          <a:prstGeom prst="rect">
            <a:avLst/>
          </a:prstGeom>
        </p:spPr>
      </p:pic>
      <p:pic>
        <p:nvPicPr>
          <p:cNvPr id="9" name="Audio 8">
            <a:hlinkClick r:id="" action="ppaction://media"/>
            <a:extLst>
              <a:ext uri="{FF2B5EF4-FFF2-40B4-BE49-F238E27FC236}">
                <a16:creationId xmlns:a16="http://schemas.microsoft.com/office/drawing/2014/main" id="{4C5967BA-2712-76DB-43AB-51B2ED643A17}"/>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502407717"/>
      </p:ext>
    </p:extLst>
  </p:cSld>
  <p:clrMapOvr>
    <a:masterClrMapping/>
  </p:clrMapOvr>
  <mc:AlternateContent xmlns:mc="http://schemas.openxmlformats.org/markup-compatibility/2006">
    <mc:Choice xmlns:p14="http://schemas.microsoft.com/office/powerpoint/2010/main" Requires="p14">
      <p:transition spd="slow" p14:dur="2000" advTm="30131"/>
    </mc:Choice>
    <mc:Fallback>
      <p:transition spd="slow" advTm="3013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EF5AF2-E6D9-E897-F68A-620D362C1822}"/>
              </a:ext>
            </a:extLst>
          </p:cNvPr>
          <p:cNvSpPr>
            <a:spLocks noGrp="1"/>
          </p:cNvSpPr>
          <p:nvPr>
            <p:ph type="title"/>
          </p:nvPr>
        </p:nvSpPr>
        <p:spPr>
          <a:xfrm>
            <a:off x="1252800" y="662399"/>
            <a:ext cx="10153650" cy="747000"/>
          </a:xfrm>
        </p:spPr>
        <p:txBody>
          <a:bodyPr anchor="t">
            <a:normAutofit/>
          </a:bodyPr>
          <a:lstStyle/>
          <a:p>
            <a:r>
              <a:rPr lang="en-US" dirty="0">
                <a:solidFill>
                  <a:schemeClr val="tx1">
                    <a:lumMod val="65000"/>
                    <a:lumOff val="35000"/>
                  </a:schemeClr>
                </a:solidFill>
              </a:rPr>
              <a:t>Conclusion</a:t>
            </a:r>
          </a:p>
        </p:txBody>
      </p:sp>
      <p:sp>
        <p:nvSpPr>
          <p:cNvPr id="3" name="Content Placeholder 2">
            <a:extLst>
              <a:ext uri="{FF2B5EF4-FFF2-40B4-BE49-F238E27FC236}">
                <a16:creationId xmlns:a16="http://schemas.microsoft.com/office/drawing/2014/main" id="{BE46984F-D01A-F2D3-A06B-ADAFB9794FF5}"/>
              </a:ext>
            </a:extLst>
          </p:cNvPr>
          <p:cNvSpPr>
            <a:spLocks noGrp="1"/>
          </p:cNvSpPr>
          <p:nvPr>
            <p:ph idx="1"/>
          </p:nvPr>
        </p:nvSpPr>
        <p:spPr>
          <a:xfrm>
            <a:off x="1252800" y="1792376"/>
            <a:ext cx="10153650" cy="2376379"/>
          </a:xfrm>
        </p:spPr>
        <p:txBody>
          <a:bodyPr>
            <a:normAutofit/>
          </a:bodyPr>
          <a:lstStyle/>
          <a:p>
            <a:r>
              <a:rPr lang="en-US" dirty="0"/>
              <a:t>Recommendation systems significantly enhance user experience by providing relevant content.</a:t>
            </a:r>
            <a:br>
              <a:rPr lang="en-US" dirty="0"/>
            </a:br>
            <a:r>
              <a:rPr lang="en-US" dirty="0"/>
              <a:t>A hybrid approach using both collaborative and content-based techniques delivers better performance and personalization. Future development will focus on system optimization and user engagement.</a:t>
            </a:r>
            <a:r>
              <a:rPr lang="en-US" dirty="0">
                <a:solidFill>
                  <a:schemeClr val="tx1">
                    <a:lumMod val="65000"/>
                    <a:lumOff val="35000"/>
                  </a:schemeClr>
                </a:solidFill>
                <a:effectLst/>
              </a:rPr>
              <a:t>. </a:t>
            </a:r>
            <a:endParaRPr lang="en-US" dirty="0">
              <a:solidFill>
                <a:schemeClr val="tx1">
                  <a:lumMod val="65000"/>
                  <a:lumOff val="35000"/>
                </a:schemeClr>
              </a:solidFill>
            </a:endParaRPr>
          </a:p>
        </p:txBody>
      </p:sp>
      <p:pic>
        <p:nvPicPr>
          <p:cNvPr id="7" name="Audio 6">
            <a:hlinkClick r:id="" action="ppaction://media"/>
            <a:extLst>
              <a:ext uri="{FF2B5EF4-FFF2-40B4-BE49-F238E27FC236}">
                <a16:creationId xmlns:a16="http://schemas.microsoft.com/office/drawing/2014/main" id="{CD146922-AED9-2560-AF49-7703216ADE15}"/>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284680876"/>
      </p:ext>
    </p:extLst>
  </p:cSld>
  <p:clrMapOvr>
    <a:masterClrMapping/>
  </p:clrMapOvr>
  <mc:AlternateContent xmlns:mc="http://schemas.openxmlformats.org/markup-compatibility/2006">
    <mc:Choice xmlns:p14="http://schemas.microsoft.com/office/powerpoint/2010/main" Requires="p14">
      <p:transition spd="slow" p14:dur="2000" advTm="22723"/>
    </mc:Choice>
    <mc:Fallback>
      <p:transition spd="slow" advTm="2272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DF64807-A70A-5C99-AE18-DBC38ECE1C9D}"/>
              </a:ext>
            </a:extLst>
          </p:cNvPr>
          <p:cNvSpPr>
            <a:spLocks noGrp="1"/>
          </p:cNvSpPr>
          <p:nvPr>
            <p:ph idx="1"/>
          </p:nvPr>
        </p:nvSpPr>
        <p:spPr>
          <a:xfrm>
            <a:off x="2305939" y="783920"/>
            <a:ext cx="6848715" cy="2484884"/>
          </a:xfrm>
        </p:spPr>
        <p:txBody>
          <a:bodyPr anchor="ctr">
            <a:normAutofit/>
          </a:bodyPr>
          <a:lstStyle/>
          <a:p>
            <a:pPr marL="0" indent="0" algn="ctr">
              <a:buNone/>
            </a:pPr>
            <a:r>
              <a:rPr lang="en-US" sz="4400" dirty="0">
                <a:solidFill>
                  <a:schemeClr val="tx1">
                    <a:lumMod val="65000"/>
                    <a:lumOff val="35000"/>
                  </a:schemeClr>
                </a:solidFill>
              </a:rPr>
              <a:t>Thank You</a:t>
            </a:r>
          </a:p>
        </p:txBody>
      </p:sp>
      <p:pic>
        <p:nvPicPr>
          <p:cNvPr id="7" name="Graphic 6" descr="Handshake">
            <a:extLst>
              <a:ext uri="{FF2B5EF4-FFF2-40B4-BE49-F238E27FC236}">
                <a16:creationId xmlns:a16="http://schemas.microsoft.com/office/drawing/2014/main" id="{1057B6E1-E19A-45FC-0B8E-EFFB20CE43A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288708" y="3273659"/>
            <a:ext cx="2488335" cy="2488335"/>
          </a:xfrm>
          <a:prstGeom prst="rect">
            <a:avLst/>
          </a:prstGeom>
        </p:spPr>
      </p:pic>
      <p:pic>
        <p:nvPicPr>
          <p:cNvPr id="6" name="Audio 5">
            <a:hlinkClick r:id="" action="ppaction://media"/>
            <a:extLst>
              <a:ext uri="{FF2B5EF4-FFF2-40B4-BE49-F238E27FC236}">
                <a16:creationId xmlns:a16="http://schemas.microsoft.com/office/drawing/2014/main" id="{0B80BFF5-29EC-7585-9C24-825B00EDD32D}"/>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492873077"/>
      </p:ext>
    </p:extLst>
  </p:cSld>
  <p:clrMapOvr>
    <a:masterClrMapping/>
  </p:clrMapOvr>
  <mc:AlternateContent xmlns:mc="http://schemas.openxmlformats.org/markup-compatibility/2006">
    <mc:Choice xmlns:p14="http://schemas.microsoft.com/office/powerpoint/2010/main" Requires="p14">
      <p:transition spd="slow" p14:dur="2000" advTm="11052"/>
    </mc:Choice>
    <mc:Fallback>
      <p:transition spd="slow" advTm="1105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2B92F-76E0-988D-7DE6-58573B1ADBFB}"/>
              </a:ext>
            </a:extLst>
          </p:cNvPr>
          <p:cNvSpPr>
            <a:spLocks noGrp="1"/>
          </p:cNvSpPr>
          <p:nvPr>
            <p:ph type="title"/>
          </p:nvPr>
        </p:nvSpPr>
        <p:spPr>
          <a:xfrm>
            <a:off x="1251678" y="232093"/>
            <a:ext cx="5995987" cy="1494000"/>
          </a:xfrm>
        </p:spPr>
        <p:txBody>
          <a:bodyPr anchor="t">
            <a:normAutofit fontScale="90000"/>
          </a:bodyPr>
          <a:lstStyle/>
          <a:p>
            <a:br>
              <a:rPr lang="en-US" sz="1800" dirty="0">
                <a:solidFill>
                  <a:schemeClr val="tx1">
                    <a:lumMod val="75000"/>
                    <a:lumOff val="25000"/>
                  </a:schemeClr>
                </a:solidFill>
              </a:rPr>
            </a:br>
            <a:br>
              <a:rPr lang="en-US" sz="1800" dirty="0">
                <a:solidFill>
                  <a:schemeClr val="tx1">
                    <a:lumMod val="75000"/>
                    <a:lumOff val="25000"/>
                  </a:schemeClr>
                </a:solidFill>
              </a:rPr>
            </a:br>
            <a:br>
              <a:rPr lang="en-US" sz="1800" dirty="0">
                <a:solidFill>
                  <a:schemeClr val="tx1">
                    <a:lumMod val="75000"/>
                    <a:lumOff val="25000"/>
                  </a:schemeClr>
                </a:solidFill>
              </a:rPr>
            </a:br>
            <a:br>
              <a:rPr lang="en-US" sz="1800" dirty="0">
                <a:solidFill>
                  <a:schemeClr val="tx1">
                    <a:lumMod val="75000"/>
                    <a:lumOff val="25000"/>
                  </a:schemeClr>
                </a:solidFill>
              </a:rPr>
            </a:br>
            <a:r>
              <a:rPr lang="en-US" sz="4900" dirty="0">
                <a:solidFill>
                  <a:schemeClr val="tx1">
                    <a:lumMod val="65000"/>
                    <a:lumOff val="35000"/>
                  </a:schemeClr>
                </a:solidFill>
              </a:rPr>
              <a:t>Introduction</a:t>
            </a:r>
            <a:endParaRPr lang="en-US" sz="1800" dirty="0">
              <a:solidFill>
                <a:schemeClr val="tx1">
                  <a:lumMod val="65000"/>
                  <a:lumOff val="35000"/>
                </a:schemeClr>
              </a:solidFill>
            </a:endParaRPr>
          </a:p>
        </p:txBody>
      </p:sp>
      <p:sp>
        <p:nvSpPr>
          <p:cNvPr id="3" name="Content Placeholder 2">
            <a:extLst>
              <a:ext uri="{FF2B5EF4-FFF2-40B4-BE49-F238E27FC236}">
                <a16:creationId xmlns:a16="http://schemas.microsoft.com/office/drawing/2014/main" id="{E1C79A21-16FE-E344-01DC-1A72E2B1C808}"/>
              </a:ext>
            </a:extLst>
          </p:cNvPr>
          <p:cNvSpPr>
            <a:spLocks noGrp="1"/>
          </p:cNvSpPr>
          <p:nvPr>
            <p:ph idx="1"/>
          </p:nvPr>
        </p:nvSpPr>
        <p:spPr>
          <a:xfrm>
            <a:off x="1102660" y="2218765"/>
            <a:ext cx="7219407" cy="2838717"/>
          </a:xfrm>
        </p:spPr>
        <p:txBody>
          <a:bodyPr>
            <a:normAutofit lnSpcReduction="10000"/>
          </a:bodyPr>
          <a:lstStyle/>
          <a:p>
            <a:r>
              <a:rPr lang="en-US" sz="1800" dirty="0"/>
              <a:t>Recommendation systems are advanced filtering tools designed to deliver personalized content to users. </a:t>
            </a:r>
          </a:p>
          <a:p>
            <a:r>
              <a:rPr lang="en-US" sz="1800" dirty="0"/>
              <a:t>By analyzing user preferences and behaviors, these systems predict how likely a user is to enjoy specific content. </a:t>
            </a:r>
          </a:p>
          <a:p>
            <a:r>
              <a:rPr lang="en-US" sz="1800" dirty="0"/>
              <a:t>Platforms such as Netflix, Amazon, and YouTube utilize these technologies to enhance user experience and retention.</a:t>
            </a:r>
            <a:br>
              <a:rPr lang="en-US" sz="1800" dirty="0"/>
            </a:br>
            <a:r>
              <a:rPr lang="en-US" sz="1800" dirty="0"/>
              <a:t>This project outlines key approaches to building a movie recommendation engine.</a:t>
            </a:r>
          </a:p>
          <a:p>
            <a:endParaRPr lang="en-US" sz="1700" dirty="0">
              <a:solidFill>
                <a:schemeClr val="tx1">
                  <a:alpha val="60000"/>
                </a:schemeClr>
              </a:solidFill>
              <a:effectLst/>
            </a:endParaRPr>
          </a:p>
          <a:p>
            <a:endParaRPr lang="en-US" sz="1700" dirty="0">
              <a:solidFill>
                <a:schemeClr val="tx1">
                  <a:alpha val="60000"/>
                </a:schemeClr>
              </a:solidFill>
            </a:endParaRPr>
          </a:p>
        </p:txBody>
      </p:sp>
      <p:pic>
        <p:nvPicPr>
          <p:cNvPr id="6146" name="Picture 2" descr="Judging/Introduction - 2021.igem.org">
            <a:extLst>
              <a:ext uri="{FF2B5EF4-FFF2-40B4-BE49-F238E27FC236}">
                <a16:creationId xmlns:a16="http://schemas.microsoft.com/office/drawing/2014/main" id="{563ECA32-276A-BC3E-1ED9-0928A5A96F57}"/>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8876741" y="2105317"/>
            <a:ext cx="2952165" cy="2952165"/>
          </a:xfrm>
          <a:prstGeom prst="rect">
            <a:avLst/>
          </a:prstGeom>
          <a:noFill/>
        </p:spPr>
      </p:pic>
      <p:pic>
        <p:nvPicPr>
          <p:cNvPr id="11" name="Audio 10">
            <a:hlinkClick r:id="" action="ppaction://media"/>
            <a:extLst>
              <a:ext uri="{FF2B5EF4-FFF2-40B4-BE49-F238E27FC236}">
                <a16:creationId xmlns:a16="http://schemas.microsoft.com/office/drawing/2014/main" id="{870D9131-9825-90DB-AD45-4F6CED3DCA5E}"/>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101116251"/>
      </p:ext>
    </p:extLst>
  </p:cSld>
  <p:clrMapOvr>
    <a:masterClrMapping/>
  </p:clrMapOvr>
  <mc:AlternateContent xmlns:mc="http://schemas.openxmlformats.org/markup-compatibility/2006">
    <mc:Choice xmlns:p14="http://schemas.microsoft.com/office/powerpoint/2010/main" Requires="p14">
      <p:transition spd="slow" p14:dur="2000" advTm="57574"/>
    </mc:Choice>
    <mc:Fallback>
      <p:transition spd="slow" advTm="5757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EF5AF2-E6D9-E897-F68A-620D362C1822}"/>
              </a:ext>
            </a:extLst>
          </p:cNvPr>
          <p:cNvSpPr>
            <a:spLocks noGrp="1"/>
          </p:cNvSpPr>
          <p:nvPr>
            <p:ph type="title"/>
          </p:nvPr>
        </p:nvSpPr>
        <p:spPr>
          <a:xfrm>
            <a:off x="1252800" y="662399"/>
            <a:ext cx="10153650" cy="1494000"/>
          </a:xfrm>
        </p:spPr>
        <p:txBody>
          <a:bodyPr anchor="t">
            <a:normAutofit/>
          </a:bodyPr>
          <a:lstStyle/>
          <a:p>
            <a:r>
              <a:rPr lang="en-US" dirty="0"/>
              <a:t>Types of Recommendation Systems</a:t>
            </a:r>
          </a:p>
        </p:txBody>
      </p:sp>
      <p:graphicFrame>
        <p:nvGraphicFramePr>
          <p:cNvPr id="11" name="Content Placeholder 2">
            <a:extLst>
              <a:ext uri="{FF2B5EF4-FFF2-40B4-BE49-F238E27FC236}">
                <a16:creationId xmlns:a16="http://schemas.microsoft.com/office/drawing/2014/main" id="{CC9C4599-7FE8-593F-82C7-B21DA2E8F13A}"/>
              </a:ext>
            </a:extLst>
          </p:cNvPr>
          <p:cNvGraphicFramePr>
            <a:graphicFrameLocks noGrp="1"/>
          </p:cNvGraphicFramePr>
          <p:nvPr>
            <p:ph idx="1"/>
            <p:extLst>
              <p:ext uri="{D42A27DB-BD31-4B8C-83A1-F6EECF244321}">
                <p14:modId xmlns:p14="http://schemas.microsoft.com/office/powerpoint/2010/main" val="3712447382"/>
              </p:ext>
            </p:extLst>
          </p:nvPr>
        </p:nvGraphicFramePr>
        <p:xfrm>
          <a:off x="4685196" y="1633873"/>
          <a:ext cx="7373471" cy="456172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12" name="Picture 2" descr="thumbsupapp">
            <a:extLst>
              <a:ext uri="{FF2B5EF4-FFF2-40B4-BE49-F238E27FC236}">
                <a16:creationId xmlns:a16="http://schemas.microsoft.com/office/drawing/2014/main" id="{AB3C9460-E8FF-8686-2F15-83335C8C99F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45366" y="1689641"/>
            <a:ext cx="3606497" cy="3011961"/>
          </a:xfrm>
          <a:prstGeom prst="rect">
            <a:avLst/>
          </a:prstGeom>
          <a:noFill/>
          <a:extLst>
            <a:ext uri="{909E8E84-426E-40DD-AFC4-6F175D3DCCD1}">
              <a14:hiddenFill xmlns:a14="http://schemas.microsoft.com/office/drawing/2010/main">
                <a:solidFill>
                  <a:srgbClr val="FFFFFF"/>
                </a:solidFill>
              </a14:hiddenFill>
            </a:ext>
          </a:extLst>
        </p:spPr>
      </p:pic>
      <p:pic>
        <p:nvPicPr>
          <p:cNvPr id="13" name="Audio 12">
            <a:hlinkClick r:id="" action="ppaction://media"/>
            <a:extLst>
              <a:ext uri="{FF2B5EF4-FFF2-40B4-BE49-F238E27FC236}">
                <a16:creationId xmlns:a16="http://schemas.microsoft.com/office/drawing/2014/main" id="{694B390E-2AEC-2487-4903-A0F8051A70E4}"/>
              </a:ext>
            </a:extLst>
          </p:cNvPr>
          <p:cNvPicPr>
            <a:picLocks noChangeAspect="1"/>
          </p:cNvPicPr>
          <p:nvPr>
            <a:audioFile r:link="rId2"/>
            <p:extLst>
              <p:ext uri="{DAA4B4D4-6D71-4841-9C94-3DE7FCFB9230}">
                <p14:media xmlns:p14="http://schemas.microsoft.com/office/powerpoint/2010/main" r:embed="rId1"/>
              </p:ext>
            </p:extLst>
          </p:nvPr>
        </p:nvPicPr>
        <p:blipFill>
          <a:blip r:embed="rId10"/>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159703373"/>
      </p:ext>
    </p:extLst>
  </p:cSld>
  <p:clrMapOvr>
    <a:masterClrMapping/>
  </p:clrMapOvr>
  <mc:AlternateContent xmlns:mc="http://schemas.openxmlformats.org/markup-compatibility/2006">
    <mc:Choice xmlns:p14="http://schemas.microsoft.com/office/powerpoint/2010/main" Requires="p14">
      <p:transition spd="slow" p14:dur="2000" advTm="81970"/>
    </mc:Choice>
    <mc:Fallback>
      <p:transition spd="slow" advTm="819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4000"/>
                <a:satMod val="80000"/>
                <a:lumMod val="106000"/>
              </a:schemeClr>
            </a:gs>
            <a:gs pos="100000">
              <a:schemeClr val="bg1">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538C7E5-0116-453C-9CD0-757E1C972D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168D76D-F851-87D3-6417-6CDED928781D}"/>
              </a:ext>
            </a:extLst>
          </p:cNvPr>
          <p:cNvSpPr>
            <a:spLocks noGrp="1"/>
          </p:cNvSpPr>
          <p:nvPr>
            <p:ph type="title"/>
          </p:nvPr>
        </p:nvSpPr>
        <p:spPr>
          <a:xfrm>
            <a:off x="1451579" y="804519"/>
            <a:ext cx="9291215" cy="1049235"/>
          </a:xfrm>
        </p:spPr>
        <p:txBody>
          <a:bodyPr>
            <a:normAutofit/>
          </a:bodyPr>
          <a:lstStyle/>
          <a:p>
            <a:r>
              <a:rPr lang="en-US" dirty="0"/>
              <a:t>Why Recommendation Systems Matter</a:t>
            </a:r>
            <a:br>
              <a:rPr lang="en-US" dirty="0"/>
            </a:br>
            <a:endParaRPr lang="en-US" dirty="0"/>
          </a:p>
        </p:txBody>
      </p:sp>
      <p:cxnSp>
        <p:nvCxnSpPr>
          <p:cNvPr id="11" name="Straight Connector 10">
            <a:extLst>
              <a:ext uri="{FF2B5EF4-FFF2-40B4-BE49-F238E27FC236}">
                <a16:creationId xmlns:a16="http://schemas.microsoft.com/office/drawing/2014/main" id="{B755E3F5-39D9-4ABF-BFA5-232E87111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30874" y="1996645"/>
            <a:ext cx="9603274"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13" name="Rectangle 12">
            <a:extLst>
              <a:ext uri="{FF2B5EF4-FFF2-40B4-BE49-F238E27FC236}">
                <a16:creationId xmlns:a16="http://schemas.microsoft.com/office/drawing/2014/main" id="{EB09849A-7D0C-4F36-A0D6-6BD64C50EB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838524"/>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graphicFrame>
        <p:nvGraphicFramePr>
          <p:cNvPr id="5" name="Content Placeholder 2">
            <a:extLst>
              <a:ext uri="{FF2B5EF4-FFF2-40B4-BE49-F238E27FC236}">
                <a16:creationId xmlns:a16="http://schemas.microsoft.com/office/drawing/2014/main" id="{AC75DB8B-92C7-A219-3EEA-1BCCD67637E5}"/>
              </a:ext>
            </a:extLst>
          </p:cNvPr>
          <p:cNvGraphicFramePr>
            <a:graphicFrameLocks noGrp="1"/>
          </p:cNvGraphicFramePr>
          <p:nvPr>
            <p:ph idx="1"/>
            <p:extLst>
              <p:ext uri="{D42A27DB-BD31-4B8C-83A1-F6EECF244321}">
                <p14:modId xmlns:p14="http://schemas.microsoft.com/office/powerpoint/2010/main" val="1428488690"/>
              </p:ext>
            </p:extLst>
          </p:nvPr>
        </p:nvGraphicFramePr>
        <p:xfrm>
          <a:off x="1130270" y="2479246"/>
          <a:ext cx="9604375" cy="371837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14" name="Audio 13">
            <a:hlinkClick r:id="" action="ppaction://media"/>
            <a:extLst>
              <a:ext uri="{FF2B5EF4-FFF2-40B4-BE49-F238E27FC236}">
                <a16:creationId xmlns:a16="http://schemas.microsoft.com/office/drawing/2014/main" id="{3040C548-60A1-B9CA-0A82-815B9D164B27}"/>
              </a:ext>
            </a:extLst>
          </p:cNvPr>
          <p:cNvPicPr>
            <a:picLocks noChangeAspect="1"/>
          </p:cNvPicPr>
          <p:nvPr>
            <a:audioFile r:link="rId2"/>
            <p:extLst>
              <p:ext uri="{DAA4B4D4-6D71-4841-9C94-3DE7FCFB9230}">
                <p14:media xmlns:p14="http://schemas.microsoft.com/office/powerpoint/2010/main" r:embed="rId1"/>
              </p:ext>
            </p:extLst>
          </p:nvPr>
        </p:nvPicPr>
        <p:blipFill>
          <a:blip r:embed="rId9"/>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597591979"/>
      </p:ext>
    </p:extLst>
  </p:cSld>
  <p:clrMapOvr>
    <a:masterClrMapping/>
  </p:clrMapOvr>
  <mc:AlternateContent xmlns:mc="http://schemas.openxmlformats.org/markup-compatibility/2006">
    <mc:Choice xmlns:p14="http://schemas.microsoft.com/office/powerpoint/2010/main" Requires="p14">
      <p:transition spd="slow" p14:dur="2000" advTm="46569"/>
    </mc:Choice>
    <mc:Fallback>
      <p:transition spd="slow" advTm="4656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EF5AF2-E6D9-E897-F68A-620D362C1822}"/>
              </a:ext>
            </a:extLst>
          </p:cNvPr>
          <p:cNvSpPr>
            <a:spLocks noGrp="1"/>
          </p:cNvSpPr>
          <p:nvPr>
            <p:ph type="title"/>
          </p:nvPr>
        </p:nvSpPr>
        <p:spPr/>
        <p:txBody>
          <a:bodyPr anchor="t">
            <a:normAutofit/>
          </a:bodyPr>
          <a:lstStyle/>
          <a:p>
            <a:r>
              <a:rPr lang="en-US" dirty="0"/>
              <a:t>Dataset Overview</a:t>
            </a:r>
          </a:p>
        </p:txBody>
      </p:sp>
      <p:graphicFrame>
        <p:nvGraphicFramePr>
          <p:cNvPr id="6" name="Content Placeholder 3">
            <a:extLst>
              <a:ext uri="{FF2B5EF4-FFF2-40B4-BE49-F238E27FC236}">
                <a16:creationId xmlns:a16="http://schemas.microsoft.com/office/drawing/2014/main" id="{15754FE7-2775-8255-E1EF-BA3C9D4FE15F}"/>
              </a:ext>
            </a:extLst>
          </p:cNvPr>
          <p:cNvGraphicFramePr>
            <a:graphicFrameLocks noGrp="1"/>
          </p:cNvGraphicFramePr>
          <p:nvPr>
            <p:ph idx="1"/>
            <p:extLst>
              <p:ext uri="{D42A27DB-BD31-4B8C-83A1-F6EECF244321}">
                <p14:modId xmlns:p14="http://schemas.microsoft.com/office/powerpoint/2010/main" val="2966273078"/>
              </p:ext>
            </p:extLst>
          </p:nvPr>
        </p:nvGraphicFramePr>
        <p:xfrm>
          <a:off x="883921" y="1595120"/>
          <a:ext cx="9858874" cy="387122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8" name="Audio 7">
            <a:hlinkClick r:id="" action="ppaction://media"/>
            <a:extLst>
              <a:ext uri="{FF2B5EF4-FFF2-40B4-BE49-F238E27FC236}">
                <a16:creationId xmlns:a16="http://schemas.microsoft.com/office/drawing/2014/main" id="{AED40841-FAEF-ABA0-8C04-BFF6337847C4}"/>
              </a:ext>
            </a:extLst>
          </p:cNvPr>
          <p:cNvPicPr>
            <a:picLocks noChangeAspect="1"/>
          </p:cNvPicPr>
          <p:nvPr>
            <a:audioFile r:link="rId2"/>
            <p:extLst>
              <p:ext uri="{DAA4B4D4-6D71-4841-9C94-3DE7FCFB9230}">
                <p14:media xmlns:p14="http://schemas.microsoft.com/office/powerpoint/2010/main" r:embed="rId1"/>
              </p:ext>
            </p:extLst>
          </p:nvPr>
        </p:nvPicPr>
        <p:blipFill>
          <a:blip r:embed="rId9"/>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9815331"/>
      </p:ext>
    </p:extLst>
  </p:cSld>
  <p:clrMapOvr>
    <a:masterClrMapping/>
  </p:clrMapOvr>
  <mc:AlternateContent xmlns:mc="http://schemas.openxmlformats.org/markup-compatibility/2006">
    <mc:Choice xmlns:p14="http://schemas.microsoft.com/office/powerpoint/2010/main" Requires="p14">
      <p:transition spd="slow" p14:dur="2000" advTm="35208"/>
    </mc:Choice>
    <mc:Fallback>
      <p:transition spd="slow" advTm="3520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25" name="TextBox 13">
            <a:extLst>
              <a:ext uri="{FF2B5EF4-FFF2-40B4-BE49-F238E27FC236}">
                <a16:creationId xmlns:a16="http://schemas.microsoft.com/office/drawing/2014/main" id="{EE3194EB-BBFB-BAA8-BF7B-F05CE10B1327}"/>
              </a:ext>
            </a:extLst>
          </p:cNvPr>
          <p:cNvGraphicFramePr/>
          <p:nvPr>
            <p:extLst>
              <p:ext uri="{D42A27DB-BD31-4B8C-83A1-F6EECF244321}">
                <p14:modId xmlns:p14="http://schemas.microsoft.com/office/powerpoint/2010/main" val="3067901730"/>
              </p:ext>
            </p:extLst>
          </p:nvPr>
        </p:nvGraphicFramePr>
        <p:xfrm>
          <a:off x="1057834" y="502696"/>
          <a:ext cx="6150984" cy="585260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26" name="TextBox 13">
            <a:extLst>
              <a:ext uri="{FF2B5EF4-FFF2-40B4-BE49-F238E27FC236}">
                <a16:creationId xmlns:a16="http://schemas.microsoft.com/office/drawing/2014/main" id="{1E7E6449-7827-7C45-D73E-FC25CC713EB7}"/>
              </a:ext>
            </a:extLst>
          </p:cNvPr>
          <p:cNvGraphicFramePr/>
          <p:nvPr>
            <p:extLst>
              <p:ext uri="{D42A27DB-BD31-4B8C-83A1-F6EECF244321}">
                <p14:modId xmlns:p14="http://schemas.microsoft.com/office/powerpoint/2010/main" val="1402093480"/>
              </p:ext>
            </p:extLst>
          </p:nvPr>
        </p:nvGraphicFramePr>
        <p:xfrm>
          <a:off x="7340896" y="2694248"/>
          <a:ext cx="4788350" cy="1325563"/>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pic>
        <p:nvPicPr>
          <p:cNvPr id="8" name="Audio 7">
            <a:hlinkClick r:id="" action="ppaction://media"/>
            <a:extLst>
              <a:ext uri="{FF2B5EF4-FFF2-40B4-BE49-F238E27FC236}">
                <a16:creationId xmlns:a16="http://schemas.microsoft.com/office/drawing/2014/main" id="{DA8B9377-FD18-E5A6-473F-F8DD272EFEDF}"/>
              </a:ext>
            </a:extLst>
          </p:cNvPr>
          <p:cNvPicPr>
            <a:picLocks noChangeAspect="1"/>
          </p:cNvPicPr>
          <p:nvPr>
            <a:audioFile r:link="rId2"/>
            <p:extLst>
              <p:ext uri="{DAA4B4D4-6D71-4841-9C94-3DE7FCFB9230}">
                <p14:media xmlns:p14="http://schemas.microsoft.com/office/powerpoint/2010/main" r:embed="rId1"/>
              </p:ext>
            </p:extLst>
          </p:nvPr>
        </p:nvPicPr>
        <p:blipFill>
          <a:blip r:embed="rId14"/>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173382562"/>
      </p:ext>
    </p:extLst>
  </p:cSld>
  <p:clrMapOvr>
    <a:masterClrMapping/>
  </p:clrMapOvr>
  <mc:AlternateContent xmlns:mc="http://schemas.openxmlformats.org/markup-compatibility/2006">
    <mc:Choice xmlns:p14="http://schemas.microsoft.com/office/powerpoint/2010/main" Requires="p14">
      <p:transition spd="slow" p14:dur="2000" advTm="40416"/>
    </mc:Choice>
    <mc:Fallback>
      <p:transition spd="slow" advTm="4041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EF5AF2-E6D9-E897-F68A-620D362C1822}"/>
              </a:ext>
            </a:extLst>
          </p:cNvPr>
          <p:cNvSpPr>
            <a:spLocks noGrp="1"/>
          </p:cNvSpPr>
          <p:nvPr>
            <p:ph type="title"/>
          </p:nvPr>
        </p:nvSpPr>
        <p:spPr>
          <a:xfrm>
            <a:off x="1252800" y="662399"/>
            <a:ext cx="10153650" cy="1494000"/>
          </a:xfrm>
        </p:spPr>
        <p:txBody>
          <a:bodyPr anchor="t">
            <a:normAutofit/>
          </a:bodyPr>
          <a:lstStyle/>
          <a:p>
            <a:r>
              <a:rPr lang="en-US" dirty="0">
                <a:solidFill>
                  <a:schemeClr val="tx1">
                    <a:lumMod val="65000"/>
                    <a:lumOff val="35000"/>
                  </a:schemeClr>
                </a:solidFill>
              </a:rPr>
              <a:t>Demographic Filtering</a:t>
            </a:r>
            <a:endParaRPr lang="en-US" dirty="0"/>
          </a:p>
        </p:txBody>
      </p:sp>
      <p:sp>
        <p:nvSpPr>
          <p:cNvPr id="3" name="Content Placeholder 2">
            <a:extLst>
              <a:ext uri="{FF2B5EF4-FFF2-40B4-BE49-F238E27FC236}">
                <a16:creationId xmlns:a16="http://schemas.microsoft.com/office/drawing/2014/main" id="{BE46984F-D01A-F2D3-A06B-ADAFB9794FF5}"/>
              </a:ext>
            </a:extLst>
          </p:cNvPr>
          <p:cNvSpPr>
            <a:spLocks noGrp="1"/>
          </p:cNvSpPr>
          <p:nvPr>
            <p:ph idx="1"/>
          </p:nvPr>
        </p:nvSpPr>
        <p:spPr>
          <a:xfrm>
            <a:off x="1252800" y="1527036"/>
            <a:ext cx="10172439" cy="962164"/>
          </a:xfrm>
        </p:spPr>
        <p:txBody>
          <a:bodyPr>
            <a:normAutofit fontScale="70000" lnSpcReduction="20000"/>
          </a:bodyPr>
          <a:lstStyle/>
          <a:p>
            <a:pPr>
              <a:buNone/>
            </a:pPr>
            <a:r>
              <a:rPr lang="en-US" sz="2200" dirty="0"/>
              <a:t>This technique recommends movies that are popular among users with similar demographic characteristics.</a:t>
            </a:r>
            <a:br>
              <a:rPr lang="en-US" sz="2200" dirty="0"/>
            </a:br>
            <a:r>
              <a:rPr lang="en-US" sz="2200" dirty="0"/>
              <a:t>To ensure fairness, we use IMDB's weighted rating formula:</a:t>
            </a:r>
            <a:br>
              <a:rPr lang="en-US" sz="1600" dirty="0"/>
            </a:br>
            <a:br>
              <a:rPr lang="en-US" sz="1100" dirty="0"/>
            </a:br>
            <a:endParaRPr lang="en-US" sz="1600" dirty="0">
              <a:latin typeface=".SFNS"/>
            </a:endParaRPr>
          </a:p>
          <a:p>
            <a:pPr>
              <a:spcBef>
                <a:spcPts val="600"/>
              </a:spcBef>
            </a:pPr>
            <a:endParaRPr lang="en-US" sz="1600" dirty="0">
              <a:solidFill>
                <a:schemeClr val="tx1">
                  <a:alpha val="60000"/>
                </a:schemeClr>
              </a:solidFill>
            </a:endParaRPr>
          </a:p>
          <a:p>
            <a:pPr marL="0" indent="0">
              <a:spcBef>
                <a:spcPts val="600"/>
              </a:spcBef>
              <a:buNone/>
            </a:pPr>
            <a:endParaRPr lang="en-US" sz="1600" dirty="0">
              <a:solidFill>
                <a:schemeClr val="tx1">
                  <a:alpha val="60000"/>
                </a:schemeClr>
              </a:solidFill>
            </a:endParaRPr>
          </a:p>
          <a:p>
            <a:pPr>
              <a:spcBef>
                <a:spcPts val="600"/>
              </a:spcBef>
            </a:pPr>
            <a:endParaRPr lang="en-US" sz="1100" dirty="0">
              <a:solidFill>
                <a:schemeClr val="tx1">
                  <a:alpha val="60000"/>
                </a:schemeClr>
              </a:solidFill>
            </a:endParaRPr>
          </a:p>
        </p:txBody>
      </p:sp>
      <p:pic>
        <p:nvPicPr>
          <p:cNvPr id="5" name="Picture 4" descr="page1image130111168">
            <a:extLst>
              <a:ext uri="{FF2B5EF4-FFF2-40B4-BE49-F238E27FC236}">
                <a16:creationId xmlns:a16="http://schemas.microsoft.com/office/drawing/2014/main" id="{5B037E7E-9949-4DED-0D88-E84A969589D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68806" y="2697186"/>
            <a:ext cx="4737100" cy="6477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9781829-E2BA-1E2B-8578-BED912106E5A}"/>
              </a:ext>
            </a:extLst>
          </p:cNvPr>
          <p:cNvSpPr txBox="1"/>
          <p:nvPr/>
        </p:nvSpPr>
        <p:spPr>
          <a:xfrm>
            <a:off x="1507995" y="4036640"/>
            <a:ext cx="6098240" cy="1169551"/>
          </a:xfrm>
          <a:prstGeom prst="rect">
            <a:avLst/>
          </a:prstGeom>
          <a:noFill/>
        </p:spPr>
        <p:txBody>
          <a:bodyPr wrap="square">
            <a:spAutoFit/>
          </a:bodyPr>
          <a:lstStyle/>
          <a:p>
            <a:pPr>
              <a:buNone/>
            </a:pPr>
            <a:r>
              <a:rPr lang="en-US" sz="1400" dirty="0"/>
              <a:t>Where:</a:t>
            </a:r>
          </a:p>
          <a:p>
            <a:pPr>
              <a:buFont typeface="Arial" panose="020B0604020202020204" pitchFamily="34" charset="0"/>
              <a:buChar char="•"/>
            </a:pPr>
            <a:r>
              <a:rPr lang="en-US" sz="1400" i="1" dirty="0"/>
              <a:t>v</a:t>
            </a:r>
            <a:r>
              <a:rPr lang="en-US" sz="1400" dirty="0"/>
              <a:t> = number of votes</a:t>
            </a:r>
          </a:p>
          <a:p>
            <a:pPr>
              <a:buFont typeface="Arial" panose="020B0604020202020204" pitchFamily="34" charset="0"/>
              <a:buChar char="•"/>
            </a:pPr>
            <a:r>
              <a:rPr lang="en-US" sz="1400" i="1" dirty="0"/>
              <a:t>m</a:t>
            </a:r>
            <a:r>
              <a:rPr lang="en-US" sz="1400" dirty="0"/>
              <a:t> = minimum votes required</a:t>
            </a:r>
          </a:p>
          <a:p>
            <a:pPr>
              <a:buFont typeface="Arial" panose="020B0604020202020204" pitchFamily="34" charset="0"/>
              <a:buChar char="•"/>
            </a:pPr>
            <a:r>
              <a:rPr lang="en-US" sz="1400" i="1" dirty="0"/>
              <a:t>R</a:t>
            </a:r>
            <a:r>
              <a:rPr lang="en-US" sz="1400" dirty="0"/>
              <a:t> = average rating</a:t>
            </a:r>
          </a:p>
          <a:p>
            <a:pPr>
              <a:buFont typeface="Arial" panose="020B0604020202020204" pitchFamily="34" charset="0"/>
              <a:buChar char="•"/>
            </a:pPr>
            <a:r>
              <a:rPr lang="en-US" sz="1400" i="1" dirty="0"/>
              <a:t>C</a:t>
            </a:r>
            <a:r>
              <a:rPr lang="en-US" sz="1400" dirty="0"/>
              <a:t> = mean rating across the dataset</a:t>
            </a:r>
          </a:p>
        </p:txBody>
      </p:sp>
      <p:pic>
        <p:nvPicPr>
          <p:cNvPr id="10" name="Audio 9">
            <a:hlinkClick r:id="" action="ppaction://media"/>
            <a:extLst>
              <a:ext uri="{FF2B5EF4-FFF2-40B4-BE49-F238E27FC236}">
                <a16:creationId xmlns:a16="http://schemas.microsoft.com/office/drawing/2014/main" id="{5C5C1C11-B446-2EC9-B189-0628C9BADAE7}"/>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454144641"/>
      </p:ext>
    </p:extLst>
  </p:cSld>
  <p:clrMapOvr>
    <a:masterClrMapping/>
  </p:clrMapOvr>
  <mc:AlternateContent xmlns:mc="http://schemas.openxmlformats.org/markup-compatibility/2006">
    <mc:Choice xmlns:p14="http://schemas.microsoft.com/office/powerpoint/2010/main" Requires="p14">
      <p:transition spd="slow" p14:dur="2000" advTm="30441"/>
    </mc:Choice>
    <mc:Fallback>
      <p:transition spd="slow" advTm="3044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EF5AF2-E6D9-E897-F68A-620D362C1822}"/>
              </a:ext>
            </a:extLst>
          </p:cNvPr>
          <p:cNvSpPr>
            <a:spLocks noGrp="1"/>
          </p:cNvSpPr>
          <p:nvPr>
            <p:ph type="title"/>
          </p:nvPr>
        </p:nvSpPr>
        <p:spPr>
          <a:xfrm>
            <a:off x="1258479" y="685117"/>
            <a:ext cx="10153650" cy="706361"/>
          </a:xfrm>
        </p:spPr>
        <p:txBody>
          <a:bodyPr anchor="t">
            <a:normAutofit/>
          </a:bodyPr>
          <a:lstStyle/>
          <a:p>
            <a:r>
              <a:rPr lang="en-US" dirty="0">
                <a:solidFill>
                  <a:schemeClr val="tx1">
                    <a:lumMod val="65000"/>
                    <a:lumOff val="35000"/>
                  </a:schemeClr>
                </a:solidFill>
              </a:rPr>
              <a:t>Demographic Filtering – Code Snippet</a:t>
            </a:r>
            <a:endParaRPr lang="en-US" dirty="0"/>
          </a:p>
        </p:txBody>
      </p:sp>
      <p:pic>
        <p:nvPicPr>
          <p:cNvPr id="9" name="Picture 8" descr="Graphical user interface, text, application&#10;&#10;Description automatically generated with medium confidence">
            <a:extLst>
              <a:ext uri="{FF2B5EF4-FFF2-40B4-BE49-F238E27FC236}">
                <a16:creationId xmlns:a16="http://schemas.microsoft.com/office/drawing/2014/main" id="{0569F592-D0A8-D8B9-D337-3AFA0F102137}"/>
              </a:ext>
            </a:extLst>
          </p:cNvPr>
          <p:cNvPicPr>
            <a:picLocks noChangeAspect="1"/>
          </p:cNvPicPr>
          <p:nvPr/>
        </p:nvPicPr>
        <p:blipFill>
          <a:blip r:embed="rId4"/>
          <a:stretch>
            <a:fillRect/>
          </a:stretch>
        </p:blipFill>
        <p:spPr>
          <a:xfrm>
            <a:off x="885825" y="1533803"/>
            <a:ext cx="5385273" cy="4559300"/>
          </a:xfrm>
          <a:prstGeom prst="rect">
            <a:avLst/>
          </a:prstGeom>
        </p:spPr>
      </p:pic>
      <p:pic>
        <p:nvPicPr>
          <p:cNvPr id="11" name="Picture 10" descr="Chart&#10;&#10;Description automatically generated">
            <a:extLst>
              <a:ext uri="{FF2B5EF4-FFF2-40B4-BE49-F238E27FC236}">
                <a16:creationId xmlns:a16="http://schemas.microsoft.com/office/drawing/2014/main" id="{E83EE9F8-ADD3-9B62-347A-7D062A2BEB31}"/>
              </a:ext>
            </a:extLst>
          </p:cNvPr>
          <p:cNvPicPr>
            <a:picLocks noChangeAspect="1"/>
          </p:cNvPicPr>
          <p:nvPr/>
        </p:nvPicPr>
        <p:blipFill>
          <a:blip r:embed="rId5"/>
          <a:stretch>
            <a:fillRect/>
          </a:stretch>
        </p:blipFill>
        <p:spPr>
          <a:xfrm>
            <a:off x="6429329" y="1533803"/>
            <a:ext cx="5636872" cy="3524580"/>
          </a:xfrm>
          <a:prstGeom prst="rect">
            <a:avLst/>
          </a:prstGeom>
        </p:spPr>
      </p:pic>
      <p:pic>
        <p:nvPicPr>
          <p:cNvPr id="5" name="Audio 4">
            <a:hlinkClick r:id="" action="ppaction://media"/>
            <a:extLst>
              <a:ext uri="{FF2B5EF4-FFF2-40B4-BE49-F238E27FC236}">
                <a16:creationId xmlns:a16="http://schemas.microsoft.com/office/drawing/2014/main" id="{F4C75EF6-2139-3802-A5E0-2A15567E91AB}"/>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855812429"/>
      </p:ext>
    </p:extLst>
  </p:cSld>
  <p:clrMapOvr>
    <a:masterClrMapping/>
  </p:clrMapOvr>
  <mc:AlternateContent xmlns:mc="http://schemas.openxmlformats.org/markup-compatibility/2006">
    <mc:Choice xmlns:p14="http://schemas.microsoft.com/office/powerpoint/2010/main" Requires="p14">
      <p:transition spd="slow" p14:dur="2000" advTm="26194"/>
    </mc:Choice>
    <mc:Fallback>
      <p:transition spd="slow" advTm="2619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EF5AF2-E6D9-E897-F68A-620D362C1822}"/>
              </a:ext>
            </a:extLst>
          </p:cNvPr>
          <p:cNvSpPr>
            <a:spLocks noGrp="1"/>
          </p:cNvSpPr>
          <p:nvPr>
            <p:ph type="title"/>
          </p:nvPr>
        </p:nvSpPr>
        <p:spPr>
          <a:xfrm>
            <a:off x="1252800" y="662399"/>
            <a:ext cx="10153650" cy="747000"/>
          </a:xfrm>
        </p:spPr>
        <p:txBody>
          <a:bodyPr anchor="t">
            <a:normAutofit/>
          </a:bodyPr>
          <a:lstStyle/>
          <a:p>
            <a:r>
              <a:rPr lang="en-US" dirty="0">
                <a:solidFill>
                  <a:schemeClr val="tx1">
                    <a:lumMod val="65000"/>
                    <a:lumOff val="35000"/>
                  </a:schemeClr>
                </a:solidFill>
              </a:rPr>
              <a:t>Content Based Filtering</a:t>
            </a:r>
          </a:p>
        </p:txBody>
      </p:sp>
      <p:graphicFrame>
        <p:nvGraphicFramePr>
          <p:cNvPr id="6" name="Content Placeholder 2">
            <a:extLst>
              <a:ext uri="{FF2B5EF4-FFF2-40B4-BE49-F238E27FC236}">
                <a16:creationId xmlns:a16="http://schemas.microsoft.com/office/drawing/2014/main" id="{518FE007-FD63-07DF-9CD8-981E3A1141A6}"/>
              </a:ext>
            </a:extLst>
          </p:cNvPr>
          <p:cNvGraphicFramePr>
            <a:graphicFrameLocks noGrp="1"/>
          </p:cNvGraphicFramePr>
          <p:nvPr>
            <p:ph idx="1"/>
          </p:nvPr>
        </p:nvGraphicFramePr>
        <p:xfrm>
          <a:off x="1252800" y="1580598"/>
          <a:ext cx="10172439" cy="487037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8" name="Audio 7">
            <a:hlinkClick r:id="" action="ppaction://media"/>
            <a:extLst>
              <a:ext uri="{FF2B5EF4-FFF2-40B4-BE49-F238E27FC236}">
                <a16:creationId xmlns:a16="http://schemas.microsoft.com/office/drawing/2014/main" id="{7AD46EB3-A844-AD17-3C18-B7CFF64C24BE}"/>
              </a:ext>
            </a:extLst>
          </p:cNvPr>
          <p:cNvPicPr>
            <a:picLocks noChangeAspect="1"/>
          </p:cNvPicPr>
          <p:nvPr>
            <a:audioFile r:link="rId2"/>
            <p:extLst>
              <p:ext uri="{DAA4B4D4-6D71-4841-9C94-3DE7FCFB9230}">
                <p14:media xmlns:p14="http://schemas.microsoft.com/office/powerpoint/2010/main" r:embed="rId1"/>
              </p:ext>
            </p:extLst>
          </p:nvPr>
        </p:nvPicPr>
        <p:blipFill>
          <a:blip r:embed="rId9"/>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659139743"/>
      </p:ext>
    </p:extLst>
  </p:cSld>
  <p:clrMapOvr>
    <a:masterClrMapping/>
  </p:clrMapOvr>
  <mc:AlternateContent xmlns:mc="http://schemas.openxmlformats.org/markup-compatibility/2006">
    <mc:Choice xmlns:p14="http://schemas.microsoft.com/office/powerpoint/2010/main" Requires="p14">
      <p:transition spd="slow" p14:dur="2000" advTm="37424"/>
    </mc:Choice>
    <mc:Fallback>
      <p:transition spd="slow" advTm="374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9D5"/>
      </a:lt2>
      <a:accent1>
        <a:srgbClr val="FB8C29"/>
      </a:accent1>
      <a:accent2>
        <a:srgbClr val="F2C351"/>
      </a:accent2>
      <a:accent3>
        <a:srgbClr val="D0CBA5"/>
      </a:accent3>
      <a:accent4>
        <a:srgbClr val="A2C476"/>
      </a:accent4>
      <a:accent5>
        <a:srgbClr val="57C293"/>
      </a:accent5>
      <a:accent6>
        <a:srgbClr val="06BFDE"/>
      </a:accent6>
      <a:hlink>
        <a:srgbClr val="FBAE29"/>
      </a:hlink>
      <a:folHlink>
        <a:srgbClr val="EDC47E"/>
      </a:folHlink>
    </a:clrScheme>
    <a:fontScheme name="Gallery">
      <a:majorFont>
        <a:latin typeface="Rockwell" panose="020606030202050204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BB5F5D82-B5E9-469E-A815-C655ED4AF243}"/>
    </a:ext>
  </a:extLst>
</a:theme>
</file>

<file path=docProps/app.xml><?xml version="1.0" encoding="utf-8"?>
<Properties xmlns="http://schemas.openxmlformats.org/officeDocument/2006/extended-properties" xmlns:vt="http://schemas.openxmlformats.org/officeDocument/2006/docPropsVTypes">
  <Template>Gallery</Template>
  <TotalTime>2355</TotalTime>
  <Words>744</Words>
  <Application>Microsoft Office PowerPoint</Application>
  <PresentationFormat>Widescreen</PresentationFormat>
  <Paragraphs>76</Paragraphs>
  <Slides>15</Slides>
  <Notes>0</Notes>
  <HiddenSlides>0</HiddenSlides>
  <MMClips>15</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.SFNS</vt:lpstr>
      <vt:lpstr>Arial</vt:lpstr>
      <vt:lpstr>Helvetica Neue</vt:lpstr>
      <vt:lpstr>Rockwell</vt:lpstr>
      <vt:lpstr>Times New Roman</vt:lpstr>
      <vt:lpstr>Gallery</vt:lpstr>
      <vt:lpstr>        Movie  Recommendation</vt:lpstr>
      <vt:lpstr>    Introduction</vt:lpstr>
      <vt:lpstr>Types of Recommendation Systems</vt:lpstr>
      <vt:lpstr>Why Recommendation Systems Matter </vt:lpstr>
      <vt:lpstr>Dataset Overview</vt:lpstr>
      <vt:lpstr>PowerPoint Presentation</vt:lpstr>
      <vt:lpstr>Demographic Filtering</vt:lpstr>
      <vt:lpstr>Demographic Filtering – Code Snippet</vt:lpstr>
      <vt:lpstr>Content Based Filtering</vt:lpstr>
      <vt:lpstr>Content Based Filtering – Code Snippet</vt:lpstr>
      <vt:lpstr>Collaborative Filtering</vt:lpstr>
      <vt:lpstr>Collaborative Filtering – Code Snippet</vt:lpstr>
      <vt:lpstr>Hybrid Model &amp; Improvements</vt:lpstr>
      <vt:lpstr>Conclusion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Movie Recommendation</dc:title>
  <dc:creator>Abhijit Mandal</dc:creator>
  <cp:lastModifiedBy>Tejashri Bhilare</cp:lastModifiedBy>
  <cp:revision>27</cp:revision>
  <dcterms:created xsi:type="dcterms:W3CDTF">2022-04-03T21:01:47Z</dcterms:created>
  <dcterms:modified xsi:type="dcterms:W3CDTF">2025-04-22T05:27:04Z</dcterms:modified>
</cp:coreProperties>
</file>